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46"/>
  </p:notesMasterIdLst>
  <p:sldIdLst>
    <p:sldId id="256" r:id="rId2"/>
    <p:sldId id="258" r:id="rId3"/>
    <p:sldId id="259" r:id="rId4"/>
    <p:sldId id="266" r:id="rId5"/>
    <p:sldId id="267" r:id="rId6"/>
    <p:sldId id="301" r:id="rId7"/>
    <p:sldId id="284" r:id="rId8"/>
    <p:sldId id="302" r:id="rId9"/>
    <p:sldId id="285" r:id="rId10"/>
    <p:sldId id="260" r:id="rId11"/>
    <p:sldId id="269" r:id="rId12"/>
    <p:sldId id="270" r:id="rId13"/>
    <p:sldId id="271" r:id="rId14"/>
    <p:sldId id="286" r:id="rId15"/>
    <p:sldId id="261" r:id="rId16"/>
    <p:sldId id="272" r:id="rId17"/>
    <p:sldId id="273" r:id="rId18"/>
    <p:sldId id="274" r:id="rId19"/>
    <p:sldId id="262" r:id="rId20"/>
    <p:sldId id="287" r:id="rId21"/>
    <p:sldId id="288" r:id="rId22"/>
    <p:sldId id="275" r:id="rId23"/>
    <p:sldId id="276" r:id="rId24"/>
    <p:sldId id="277" r:id="rId25"/>
    <p:sldId id="291" r:id="rId26"/>
    <p:sldId id="289" r:id="rId27"/>
    <p:sldId id="290" r:id="rId28"/>
    <p:sldId id="292" r:id="rId29"/>
    <p:sldId id="296" r:id="rId30"/>
    <p:sldId id="297" r:id="rId31"/>
    <p:sldId id="295" r:id="rId32"/>
    <p:sldId id="293" r:id="rId33"/>
    <p:sldId id="298" r:id="rId34"/>
    <p:sldId id="257" r:id="rId35"/>
    <p:sldId id="280" r:id="rId36"/>
    <p:sldId id="299" r:id="rId37"/>
    <p:sldId id="278" r:id="rId38"/>
    <p:sldId id="279" r:id="rId39"/>
    <p:sldId id="263" r:id="rId40"/>
    <p:sldId id="281" r:id="rId41"/>
    <p:sldId id="283" r:id="rId42"/>
    <p:sldId id="264" r:id="rId43"/>
    <p:sldId id="265" r:id="rId44"/>
    <p:sldId id="300" r:id="rId4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023" autoAdjust="0"/>
  </p:normalViewPr>
  <p:slideViewPr>
    <p:cSldViewPr>
      <p:cViewPr varScale="1">
        <p:scale>
          <a:sx n="63" d="100"/>
          <a:sy n="63" d="100"/>
        </p:scale>
        <p:origin x="159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en-US"/>
          </a:p>
        </p:txBody>
      </p:sp>
      <p:sp>
        <p:nvSpPr>
          <p:cNvPr id="4403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en-US"/>
          </a:p>
        </p:txBody>
      </p:sp>
      <p:sp>
        <p:nvSpPr>
          <p:cNvPr id="4403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403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403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en-US"/>
          </a:p>
        </p:txBody>
      </p:sp>
      <p:sp>
        <p:nvSpPr>
          <p:cNvPr id="4403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4D81C77E-950D-4660-A81A-E768C97F523C}" type="slidenum">
              <a:rPr lang="en-US" altLang="en-US"/>
              <a:pPr/>
              <a:t>‹#›</a:t>
            </a:fld>
            <a:endParaRPr lang="en-US" altLang="en-US"/>
          </a:p>
        </p:txBody>
      </p:sp>
    </p:spTree>
    <p:extLst>
      <p:ext uri="{BB962C8B-B14F-4D97-AF65-F5344CB8AC3E}">
        <p14:creationId xmlns:p14="http://schemas.microsoft.com/office/powerpoint/2010/main" val="244231074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6046F7-D774-4C31-A633-AF58AA6286EB}" type="slidenum">
              <a:rPr lang="en-US" altLang="en-US"/>
              <a:pPr/>
              <a:t>1</a:t>
            </a:fld>
            <a:endParaRPr lang="en-US" altLang="en-US"/>
          </a:p>
        </p:txBody>
      </p:sp>
      <p:sp>
        <p:nvSpPr>
          <p:cNvPr id="68610" name="Rectangle 2"/>
          <p:cNvSpPr>
            <a:spLocks noRot="1" noChangeArrowheads="1" noTextEdit="1"/>
          </p:cNvSpPr>
          <p:nvPr>
            <p:ph type="sldImg"/>
          </p:nvPr>
        </p:nvSpPr>
        <p:spPr>
          <a:ln/>
        </p:spPr>
      </p:sp>
      <p:sp>
        <p:nvSpPr>
          <p:cNvPr id="68611"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2921135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FDFD7C-9AF6-4C1C-ADAB-BA01A1AE8CB6}" type="slidenum">
              <a:rPr lang="en-US" altLang="en-US"/>
              <a:pPr/>
              <a:t>10</a:t>
            </a:fld>
            <a:endParaRPr lang="en-US" altLang="en-US"/>
          </a:p>
        </p:txBody>
      </p:sp>
      <p:sp>
        <p:nvSpPr>
          <p:cNvPr id="73730" name="Rectangle 2"/>
          <p:cNvSpPr>
            <a:spLocks noRot="1" noChangeArrowheads="1" noTextEdit="1"/>
          </p:cNvSpPr>
          <p:nvPr>
            <p:ph type="sldImg"/>
          </p:nvPr>
        </p:nvSpPr>
        <p:spPr>
          <a:ln/>
        </p:spPr>
      </p:sp>
      <p:sp>
        <p:nvSpPr>
          <p:cNvPr id="73731"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8385128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A64484-B891-4E28-B990-77026D90EB78}" type="slidenum">
              <a:rPr lang="en-US" altLang="en-US"/>
              <a:pPr/>
              <a:t>11</a:t>
            </a:fld>
            <a:endParaRPr lang="en-US" altLang="en-US"/>
          </a:p>
        </p:txBody>
      </p:sp>
      <p:sp>
        <p:nvSpPr>
          <p:cNvPr id="74754" name="Rectangle 2"/>
          <p:cNvSpPr>
            <a:spLocks noRot="1" noChangeArrowheads="1" noTextEdit="1"/>
          </p:cNvSpPr>
          <p:nvPr>
            <p:ph type="sldImg"/>
          </p:nvPr>
        </p:nvSpPr>
        <p:spPr>
          <a:ln/>
        </p:spPr>
      </p:sp>
      <p:sp>
        <p:nvSpPr>
          <p:cNvPr id="74755"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0209501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DF2E14-68D0-413B-A6FB-A1355538D172}" type="slidenum">
              <a:rPr lang="en-US" altLang="en-US"/>
              <a:pPr/>
              <a:t>12</a:t>
            </a:fld>
            <a:endParaRPr lang="en-US" altLang="en-US"/>
          </a:p>
        </p:txBody>
      </p:sp>
      <p:sp>
        <p:nvSpPr>
          <p:cNvPr id="75778" name="Rectangle 2"/>
          <p:cNvSpPr>
            <a:spLocks noRot="1" noChangeArrowheads="1" noTextEdit="1"/>
          </p:cNvSpPr>
          <p:nvPr>
            <p:ph type="sldImg"/>
          </p:nvPr>
        </p:nvSpPr>
        <p:spPr>
          <a:ln/>
        </p:spPr>
      </p:sp>
      <p:sp>
        <p:nvSpPr>
          <p:cNvPr id="7577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8774576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3CCC9E-CC65-49A1-A9BB-1F41885C6D31}" type="slidenum">
              <a:rPr lang="en-US" altLang="en-US"/>
              <a:pPr/>
              <a:t>13</a:t>
            </a:fld>
            <a:endParaRPr lang="en-US" altLang="en-US"/>
          </a:p>
        </p:txBody>
      </p:sp>
      <p:sp>
        <p:nvSpPr>
          <p:cNvPr id="76802" name="Rectangle 2"/>
          <p:cNvSpPr>
            <a:spLocks noRot="1" noChangeArrowheads="1" noTextEdit="1"/>
          </p:cNvSpPr>
          <p:nvPr>
            <p:ph type="sldImg"/>
          </p:nvPr>
        </p:nvSpPr>
        <p:spPr>
          <a:ln/>
        </p:spPr>
      </p:sp>
      <p:sp>
        <p:nvSpPr>
          <p:cNvPr id="76803"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8866484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9A86AD-1BDC-4C99-A1E7-55B21B5BD08F}" type="slidenum">
              <a:rPr lang="en-US" altLang="en-US"/>
              <a:pPr/>
              <a:t>14</a:t>
            </a:fld>
            <a:endParaRPr lang="en-US" altLang="en-US"/>
          </a:p>
        </p:txBody>
      </p:sp>
      <p:sp>
        <p:nvSpPr>
          <p:cNvPr id="111618" name="Rectangle 2"/>
          <p:cNvSpPr>
            <a:spLocks noRot="1" noChangeArrowheads="1" noTextEdit="1"/>
          </p:cNvSpPr>
          <p:nvPr>
            <p:ph type="sldImg"/>
          </p:nvPr>
        </p:nvSpPr>
        <p:spPr>
          <a:ln/>
        </p:spPr>
      </p:sp>
      <p:sp>
        <p:nvSpPr>
          <p:cNvPr id="111619" name="Rectangle 3"/>
          <p:cNvSpPr>
            <a:spLocks noGrp="1" noChangeArrowheads="1"/>
          </p:cNvSpPr>
          <p:nvPr>
            <p:ph type="body" idx="1"/>
          </p:nvPr>
        </p:nvSpPr>
        <p:spPr/>
        <p:txBody>
          <a:bodyPr/>
          <a:lstStyle/>
          <a:p>
            <a:r>
              <a:rPr lang="en-US" altLang="en-US" dirty="0" smtClean="0"/>
              <a:t>How do you do?</a:t>
            </a:r>
          </a:p>
          <a:p>
            <a:r>
              <a:rPr lang="en-US" altLang="en-US" dirty="0" smtClean="0"/>
              <a:t>How’s tricks?</a:t>
            </a:r>
            <a:endParaRPr lang="en-US" altLang="en-US" dirty="0"/>
          </a:p>
        </p:txBody>
      </p:sp>
    </p:spTree>
    <p:extLst>
      <p:ext uri="{BB962C8B-B14F-4D97-AF65-F5344CB8AC3E}">
        <p14:creationId xmlns:p14="http://schemas.microsoft.com/office/powerpoint/2010/main" val="8867606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ADC1CB-AFCE-4F0B-AB7E-CCD4B035BC27}" type="slidenum">
              <a:rPr lang="en-US" altLang="en-US"/>
              <a:pPr/>
              <a:t>15</a:t>
            </a:fld>
            <a:endParaRPr lang="en-US" altLang="en-US"/>
          </a:p>
        </p:txBody>
      </p:sp>
      <p:sp>
        <p:nvSpPr>
          <p:cNvPr id="77826" name="Rectangle 2"/>
          <p:cNvSpPr>
            <a:spLocks noRot="1" noChangeArrowheads="1" noTextEdit="1"/>
          </p:cNvSpPr>
          <p:nvPr>
            <p:ph type="sldImg"/>
          </p:nvPr>
        </p:nvSpPr>
        <p:spPr>
          <a:ln/>
        </p:spPr>
      </p:sp>
      <p:sp>
        <p:nvSpPr>
          <p:cNvPr id="77827"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42790058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6587D5-3B7B-44E8-BDD4-C213F4F43F9A}" type="slidenum">
              <a:rPr lang="en-US" altLang="en-US"/>
              <a:pPr/>
              <a:t>16</a:t>
            </a:fld>
            <a:endParaRPr lang="en-US" altLang="en-US"/>
          </a:p>
        </p:txBody>
      </p:sp>
      <p:sp>
        <p:nvSpPr>
          <p:cNvPr id="78850" name="Rectangle 2"/>
          <p:cNvSpPr>
            <a:spLocks noRot="1" noChangeArrowheads="1" noTextEdit="1"/>
          </p:cNvSpPr>
          <p:nvPr>
            <p:ph type="sldImg"/>
          </p:nvPr>
        </p:nvSpPr>
        <p:spPr>
          <a:ln/>
        </p:spPr>
      </p:sp>
      <p:sp>
        <p:nvSpPr>
          <p:cNvPr id="78851"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1143545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65379F-7122-427E-86BA-2AD6D2A04CB6}" type="slidenum">
              <a:rPr lang="en-US" altLang="en-US"/>
              <a:pPr/>
              <a:t>17</a:t>
            </a:fld>
            <a:endParaRPr lang="en-US" altLang="en-US"/>
          </a:p>
        </p:txBody>
      </p:sp>
      <p:sp>
        <p:nvSpPr>
          <p:cNvPr id="79874" name="Rectangle 2"/>
          <p:cNvSpPr>
            <a:spLocks noRot="1" noChangeArrowheads="1" noTextEdit="1"/>
          </p:cNvSpPr>
          <p:nvPr>
            <p:ph type="sldImg"/>
          </p:nvPr>
        </p:nvSpPr>
        <p:spPr>
          <a:ln/>
        </p:spPr>
      </p:sp>
      <p:sp>
        <p:nvSpPr>
          <p:cNvPr id="79875"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9079921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F08B30-6CD4-446C-91F3-68C5DCA96DEE}" type="slidenum">
              <a:rPr lang="en-US" altLang="en-US"/>
              <a:pPr/>
              <a:t>18</a:t>
            </a:fld>
            <a:endParaRPr lang="en-US" altLang="en-US"/>
          </a:p>
        </p:txBody>
      </p:sp>
      <p:sp>
        <p:nvSpPr>
          <p:cNvPr id="80898" name="Rectangle 2"/>
          <p:cNvSpPr>
            <a:spLocks noRot="1" noChangeArrowheads="1" noTextEdit="1"/>
          </p:cNvSpPr>
          <p:nvPr>
            <p:ph type="sldImg"/>
          </p:nvPr>
        </p:nvSpPr>
        <p:spPr>
          <a:ln/>
        </p:spPr>
      </p:sp>
      <p:sp>
        <p:nvSpPr>
          <p:cNvPr id="8089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5451643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53C6CE-7819-4A34-80BD-44C0D0E960E4}" type="slidenum">
              <a:rPr lang="en-US" altLang="en-US"/>
              <a:pPr/>
              <a:t>19</a:t>
            </a:fld>
            <a:endParaRPr lang="en-US" altLang="en-US"/>
          </a:p>
        </p:txBody>
      </p:sp>
      <p:sp>
        <p:nvSpPr>
          <p:cNvPr id="81922" name="Rectangle 2"/>
          <p:cNvSpPr>
            <a:spLocks noRot="1" noChangeArrowheads="1" noTextEdit="1"/>
          </p:cNvSpPr>
          <p:nvPr>
            <p:ph type="sldImg"/>
          </p:nvPr>
        </p:nvSpPr>
        <p:spPr>
          <a:ln/>
        </p:spPr>
      </p:sp>
      <p:sp>
        <p:nvSpPr>
          <p:cNvPr id="81923"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382379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EDE5B8-D5C3-4469-9D91-7A77C8D09FC7}" type="slidenum">
              <a:rPr lang="en-US" altLang="en-US"/>
              <a:pPr/>
              <a:t>2</a:t>
            </a:fld>
            <a:endParaRPr lang="en-US" altLang="en-US"/>
          </a:p>
        </p:txBody>
      </p:sp>
      <p:sp>
        <p:nvSpPr>
          <p:cNvPr id="69634" name="Rectangle 2"/>
          <p:cNvSpPr>
            <a:spLocks noRot="1" noChangeArrowheads="1" noTextEdit="1"/>
          </p:cNvSpPr>
          <p:nvPr>
            <p:ph type="sldImg"/>
          </p:nvPr>
        </p:nvSpPr>
        <p:spPr>
          <a:ln/>
        </p:spPr>
      </p:sp>
      <p:sp>
        <p:nvSpPr>
          <p:cNvPr id="69635"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4759613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073F7F-9B71-40FC-9126-69E27180BE47}" type="slidenum">
              <a:rPr lang="en-US" altLang="en-US"/>
              <a:pPr/>
              <a:t>20</a:t>
            </a:fld>
            <a:endParaRPr lang="en-US" altLang="en-US"/>
          </a:p>
        </p:txBody>
      </p:sp>
      <p:sp>
        <p:nvSpPr>
          <p:cNvPr id="113666" name="Rectangle 2"/>
          <p:cNvSpPr>
            <a:spLocks noRot="1" noChangeArrowheads="1" noTextEdit="1"/>
          </p:cNvSpPr>
          <p:nvPr>
            <p:ph type="sldImg"/>
          </p:nvPr>
        </p:nvSpPr>
        <p:spPr>
          <a:ln/>
        </p:spPr>
      </p:sp>
      <p:sp>
        <p:nvSpPr>
          <p:cNvPr id="113667"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1152578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6CBB65-C7CF-442F-8BD9-A4322F9CBFD4}" type="slidenum">
              <a:rPr lang="en-US" altLang="en-US"/>
              <a:pPr/>
              <a:t>21</a:t>
            </a:fld>
            <a:endParaRPr lang="en-US" altLang="en-US"/>
          </a:p>
        </p:txBody>
      </p:sp>
      <p:sp>
        <p:nvSpPr>
          <p:cNvPr id="115714" name="Rectangle 2"/>
          <p:cNvSpPr>
            <a:spLocks noRot="1" noChangeArrowheads="1" noTextEdit="1"/>
          </p:cNvSpPr>
          <p:nvPr>
            <p:ph type="sldImg"/>
          </p:nvPr>
        </p:nvSpPr>
        <p:spPr>
          <a:ln/>
        </p:spPr>
      </p:sp>
      <p:sp>
        <p:nvSpPr>
          <p:cNvPr id="115715"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0100516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04AF6F-572D-4F5D-9EE3-7FAD3D80DDB2}" type="slidenum">
              <a:rPr lang="en-US" altLang="en-US"/>
              <a:pPr/>
              <a:t>22</a:t>
            </a:fld>
            <a:endParaRPr lang="en-US" altLang="en-US"/>
          </a:p>
        </p:txBody>
      </p:sp>
      <p:sp>
        <p:nvSpPr>
          <p:cNvPr id="82946" name="Rectangle 2"/>
          <p:cNvSpPr>
            <a:spLocks noRot="1" noChangeArrowheads="1" noTextEdit="1"/>
          </p:cNvSpPr>
          <p:nvPr>
            <p:ph type="sldImg"/>
          </p:nvPr>
        </p:nvSpPr>
        <p:spPr>
          <a:ln/>
        </p:spPr>
      </p:sp>
      <p:sp>
        <p:nvSpPr>
          <p:cNvPr id="82947"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4705209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082031-C5CF-424C-A082-A0F3F784E978}" type="slidenum">
              <a:rPr lang="en-US" altLang="en-US"/>
              <a:pPr/>
              <a:t>23</a:t>
            </a:fld>
            <a:endParaRPr lang="en-US" altLang="en-US"/>
          </a:p>
        </p:txBody>
      </p:sp>
      <p:sp>
        <p:nvSpPr>
          <p:cNvPr id="83970" name="Rectangle 2"/>
          <p:cNvSpPr>
            <a:spLocks noRot="1" noChangeArrowheads="1" noTextEdit="1"/>
          </p:cNvSpPr>
          <p:nvPr>
            <p:ph type="sldImg"/>
          </p:nvPr>
        </p:nvSpPr>
        <p:spPr>
          <a:ln/>
        </p:spPr>
      </p:sp>
      <p:sp>
        <p:nvSpPr>
          <p:cNvPr id="83971"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4475579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10A847-1ABB-4BBC-ADCE-AC4FDB907392}" type="slidenum">
              <a:rPr lang="en-US" altLang="en-US"/>
              <a:pPr/>
              <a:t>24</a:t>
            </a:fld>
            <a:endParaRPr lang="en-US" altLang="en-US"/>
          </a:p>
        </p:txBody>
      </p:sp>
      <p:sp>
        <p:nvSpPr>
          <p:cNvPr id="84994" name="Rectangle 2"/>
          <p:cNvSpPr>
            <a:spLocks noRot="1" noChangeArrowheads="1" noTextEdit="1"/>
          </p:cNvSpPr>
          <p:nvPr>
            <p:ph type="sldImg"/>
          </p:nvPr>
        </p:nvSpPr>
        <p:spPr>
          <a:ln/>
        </p:spPr>
      </p:sp>
      <p:sp>
        <p:nvSpPr>
          <p:cNvPr id="84995"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1038575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1C67E3-D75D-4501-80B7-3AAB3C9D5A92}" type="slidenum">
              <a:rPr lang="en-US" altLang="en-US"/>
              <a:pPr/>
              <a:t>25</a:t>
            </a:fld>
            <a:endParaRPr lang="en-US" altLang="en-US"/>
          </a:p>
        </p:txBody>
      </p:sp>
      <p:sp>
        <p:nvSpPr>
          <p:cNvPr id="121858" name="Rectangle 2"/>
          <p:cNvSpPr>
            <a:spLocks noRot="1" noChangeArrowheads="1" noTextEdit="1"/>
          </p:cNvSpPr>
          <p:nvPr>
            <p:ph type="sldImg"/>
          </p:nvPr>
        </p:nvSpPr>
        <p:spPr>
          <a:ln/>
        </p:spPr>
      </p:sp>
      <p:sp>
        <p:nvSpPr>
          <p:cNvPr id="12185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2742462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8F89F4-DB80-4F71-A922-66A39E538EF6}" type="slidenum">
              <a:rPr lang="en-US" altLang="en-US"/>
              <a:pPr/>
              <a:t>26</a:t>
            </a:fld>
            <a:endParaRPr lang="en-US" altLang="en-US"/>
          </a:p>
        </p:txBody>
      </p:sp>
      <p:sp>
        <p:nvSpPr>
          <p:cNvPr id="117762" name="Rectangle 2"/>
          <p:cNvSpPr>
            <a:spLocks noRot="1" noChangeArrowheads="1" noTextEdit="1"/>
          </p:cNvSpPr>
          <p:nvPr>
            <p:ph type="sldImg"/>
          </p:nvPr>
        </p:nvSpPr>
        <p:spPr>
          <a:ln/>
        </p:spPr>
      </p:sp>
      <p:sp>
        <p:nvSpPr>
          <p:cNvPr id="117763"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9043838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137143-F69A-40C0-B428-C643AD975FE1}" type="slidenum">
              <a:rPr lang="en-US" altLang="en-US"/>
              <a:pPr/>
              <a:t>27</a:t>
            </a:fld>
            <a:endParaRPr lang="en-US" altLang="en-US"/>
          </a:p>
        </p:txBody>
      </p:sp>
      <p:sp>
        <p:nvSpPr>
          <p:cNvPr id="119810" name="Rectangle 2"/>
          <p:cNvSpPr>
            <a:spLocks noRot="1" noChangeArrowheads="1" noTextEdit="1"/>
          </p:cNvSpPr>
          <p:nvPr>
            <p:ph type="sldImg"/>
          </p:nvPr>
        </p:nvSpPr>
        <p:spPr>
          <a:ln/>
        </p:spPr>
      </p:sp>
      <p:sp>
        <p:nvSpPr>
          <p:cNvPr id="119811"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0717675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36E1B4-7AD5-43FC-8329-2BC47F50B1CD}" type="slidenum">
              <a:rPr lang="en-US" altLang="en-US"/>
              <a:pPr/>
              <a:t>28</a:t>
            </a:fld>
            <a:endParaRPr lang="en-US" altLang="en-US"/>
          </a:p>
        </p:txBody>
      </p:sp>
      <p:sp>
        <p:nvSpPr>
          <p:cNvPr id="124930" name="Rectangle 2"/>
          <p:cNvSpPr>
            <a:spLocks noRot="1" noChangeArrowheads="1" noTextEdit="1"/>
          </p:cNvSpPr>
          <p:nvPr>
            <p:ph type="sldImg"/>
          </p:nvPr>
        </p:nvSpPr>
        <p:spPr>
          <a:ln/>
        </p:spPr>
      </p:sp>
      <p:sp>
        <p:nvSpPr>
          <p:cNvPr id="124931"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2751006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4D8944-D89D-4A95-BD2D-9ACCF1D871C9}" type="slidenum">
              <a:rPr lang="en-US" altLang="en-US"/>
              <a:pPr/>
              <a:t>29</a:t>
            </a:fld>
            <a:endParaRPr lang="en-US" altLang="en-US"/>
          </a:p>
        </p:txBody>
      </p:sp>
      <p:sp>
        <p:nvSpPr>
          <p:cNvPr id="133122" name="Rectangle 2"/>
          <p:cNvSpPr>
            <a:spLocks noRot="1" noChangeArrowheads="1" noTextEdit="1"/>
          </p:cNvSpPr>
          <p:nvPr>
            <p:ph type="sldImg"/>
          </p:nvPr>
        </p:nvSpPr>
        <p:spPr>
          <a:ln/>
        </p:spPr>
      </p:sp>
      <p:sp>
        <p:nvSpPr>
          <p:cNvPr id="133123"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490535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AE3827-74CF-4EEB-895C-87B9DF79A826}" type="slidenum">
              <a:rPr lang="en-US" altLang="en-US"/>
              <a:pPr/>
              <a:t>3</a:t>
            </a:fld>
            <a:endParaRPr lang="en-US" altLang="en-US"/>
          </a:p>
        </p:txBody>
      </p:sp>
      <p:sp>
        <p:nvSpPr>
          <p:cNvPr id="45058" name="Rectangle 2"/>
          <p:cNvSpPr>
            <a:spLocks noRot="1" noChangeArrowheads="1" noTextEdit="1"/>
          </p:cNvSpPr>
          <p:nvPr>
            <p:ph type="sldImg"/>
          </p:nvPr>
        </p:nvSpPr>
        <p:spPr>
          <a:ln/>
        </p:spPr>
      </p:sp>
      <p:sp>
        <p:nvSpPr>
          <p:cNvPr id="45059" name="Rectangle 3"/>
          <p:cNvSpPr>
            <a:spLocks noGrp="1" noChangeArrowheads="1"/>
          </p:cNvSpPr>
          <p:nvPr>
            <p:ph type="body" idx="1"/>
          </p:nvPr>
        </p:nvSpPr>
        <p:spPr/>
        <p:txBody>
          <a:bodyPr/>
          <a:lstStyle/>
          <a:p>
            <a:r>
              <a:rPr lang="en-US" altLang="en-US"/>
              <a:t>Allomorphs can increase the number of sounds. For example, the /p/ in Pat and Happy are different.  </a:t>
            </a:r>
          </a:p>
        </p:txBody>
      </p:sp>
    </p:spTree>
    <p:extLst>
      <p:ext uri="{BB962C8B-B14F-4D97-AF65-F5344CB8AC3E}">
        <p14:creationId xmlns:p14="http://schemas.microsoft.com/office/powerpoint/2010/main" val="28256386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6BCD52-0846-4679-97F8-B0ACCAC324D9}" type="slidenum">
              <a:rPr lang="en-US" altLang="en-US"/>
              <a:pPr/>
              <a:t>30</a:t>
            </a:fld>
            <a:endParaRPr lang="en-US" altLang="en-US"/>
          </a:p>
        </p:txBody>
      </p:sp>
      <p:sp>
        <p:nvSpPr>
          <p:cNvPr id="135170" name="Rectangle 2"/>
          <p:cNvSpPr>
            <a:spLocks noRo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08116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28831E-057E-4950-8C09-A2F04AD0ED74}" type="slidenum">
              <a:rPr lang="en-US" altLang="en-US"/>
              <a:pPr/>
              <a:t>31</a:t>
            </a:fld>
            <a:endParaRPr lang="en-US" altLang="en-US"/>
          </a:p>
        </p:txBody>
      </p:sp>
      <p:sp>
        <p:nvSpPr>
          <p:cNvPr id="131074" name="Rectangle 2"/>
          <p:cNvSpPr>
            <a:spLocks noRo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8167988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DBDD6E-FF1A-437F-B7C8-AFFEEA4B654D}" type="slidenum">
              <a:rPr lang="en-US" altLang="en-US"/>
              <a:pPr/>
              <a:t>32</a:t>
            </a:fld>
            <a:endParaRPr lang="en-US" altLang="en-US"/>
          </a:p>
        </p:txBody>
      </p:sp>
      <p:sp>
        <p:nvSpPr>
          <p:cNvPr id="126978" name="Rectangle 2"/>
          <p:cNvSpPr>
            <a:spLocks noRot="1" noChangeArrowheads="1" noTextEdit="1"/>
          </p:cNvSpPr>
          <p:nvPr>
            <p:ph type="sldImg"/>
          </p:nvPr>
        </p:nvSpPr>
        <p:spPr>
          <a:ln/>
        </p:spPr>
      </p:sp>
      <p:sp>
        <p:nvSpPr>
          <p:cNvPr id="12697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40331865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9147D1-2E64-46F9-8EDE-A9C733CEFEB9}" type="slidenum">
              <a:rPr lang="en-US" altLang="en-US"/>
              <a:pPr/>
              <a:t>34</a:t>
            </a:fld>
            <a:endParaRPr lang="en-US" altLang="en-US"/>
          </a:p>
        </p:txBody>
      </p:sp>
      <p:sp>
        <p:nvSpPr>
          <p:cNvPr id="86018" name="Rectangle 2"/>
          <p:cNvSpPr>
            <a:spLocks noRot="1" noChangeArrowheads="1" noTextEdit="1"/>
          </p:cNvSpPr>
          <p:nvPr>
            <p:ph type="sldImg"/>
          </p:nvPr>
        </p:nvSpPr>
        <p:spPr>
          <a:ln/>
        </p:spPr>
      </p:sp>
      <p:sp>
        <p:nvSpPr>
          <p:cNvPr id="8601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1179122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8A8D83-BBA7-4D82-80D8-5998C63F6A2C}" type="slidenum">
              <a:rPr lang="en-US" altLang="en-US"/>
              <a:pPr/>
              <a:t>35</a:t>
            </a:fld>
            <a:endParaRPr lang="en-US" altLang="en-US"/>
          </a:p>
        </p:txBody>
      </p:sp>
      <p:sp>
        <p:nvSpPr>
          <p:cNvPr id="89090" name="Rectangle 2"/>
          <p:cNvSpPr>
            <a:spLocks noRot="1" noChangeArrowheads="1" noTextEdit="1"/>
          </p:cNvSpPr>
          <p:nvPr>
            <p:ph type="sldImg"/>
          </p:nvPr>
        </p:nvSpPr>
        <p:spPr>
          <a:ln/>
        </p:spPr>
      </p:sp>
      <p:sp>
        <p:nvSpPr>
          <p:cNvPr id="89091" name="Rectangle 3"/>
          <p:cNvSpPr>
            <a:spLocks noGrp="1" noChangeArrowheads="1"/>
          </p:cNvSpPr>
          <p:nvPr>
            <p:ph type="body" idx="1"/>
          </p:nvPr>
        </p:nvSpPr>
        <p:spPr/>
        <p:txBody>
          <a:bodyPr/>
          <a:lstStyle/>
          <a:p>
            <a:r>
              <a:rPr lang="en-US" altLang="en-US"/>
              <a:t>When a sparrow cries out when a hawk flies overhead, this is signaling behavior. It signals to all the other birds that the first bird is scared, but does the first bird “intend” to warn the other birds to flee? </a:t>
            </a:r>
          </a:p>
        </p:txBody>
      </p:sp>
    </p:spTree>
    <p:extLst>
      <p:ext uri="{BB962C8B-B14F-4D97-AF65-F5344CB8AC3E}">
        <p14:creationId xmlns:p14="http://schemas.microsoft.com/office/powerpoint/2010/main" val="35911133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F6A70E-BAD4-4245-8362-B3295CE9796B}" type="slidenum">
              <a:rPr lang="en-US" altLang="en-US"/>
              <a:pPr/>
              <a:t>37</a:t>
            </a:fld>
            <a:endParaRPr lang="en-US" altLang="en-US"/>
          </a:p>
        </p:txBody>
      </p:sp>
      <p:sp>
        <p:nvSpPr>
          <p:cNvPr id="87042" name="Rectangle 2"/>
          <p:cNvSpPr>
            <a:spLocks noRot="1" noChangeArrowheads="1" noTextEdit="1"/>
          </p:cNvSpPr>
          <p:nvPr>
            <p:ph type="sldImg"/>
          </p:nvPr>
        </p:nvSpPr>
        <p:spPr>
          <a:ln/>
        </p:spPr>
      </p:sp>
      <p:sp>
        <p:nvSpPr>
          <p:cNvPr id="87043"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323494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C4CABE-0F43-429C-B244-DEF5D8A382C2}" type="slidenum">
              <a:rPr lang="en-US" altLang="en-US"/>
              <a:pPr/>
              <a:t>38</a:t>
            </a:fld>
            <a:endParaRPr lang="en-US" altLang="en-US"/>
          </a:p>
        </p:txBody>
      </p:sp>
      <p:sp>
        <p:nvSpPr>
          <p:cNvPr id="88066" name="Rectangle 2"/>
          <p:cNvSpPr>
            <a:spLocks noRot="1" noChangeArrowheads="1" noTextEdit="1"/>
          </p:cNvSpPr>
          <p:nvPr>
            <p:ph type="sldImg"/>
          </p:nvPr>
        </p:nvSpPr>
        <p:spPr>
          <a:ln/>
        </p:spPr>
      </p:sp>
      <p:sp>
        <p:nvSpPr>
          <p:cNvPr id="88067"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6615240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962CBB-6E91-4241-AD9E-83E9BE73509A}" type="slidenum">
              <a:rPr lang="en-US" altLang="en-US"/>
              <a:pPr/>
              <a:t>39</a:t>
            </a:fld>
            <a:endParaRPr lang="en-US" altLang="en-US"/>
          </a:p>
        </p:txBody>
      </p:sp>
      <p:sp>
        <p:nvSpPr>
          <p:cNvPr id="90114" name="Rectangle 2"/>
          <p:cNvSpPr>
            <a:spLocks noRot="1" noChangeArrowheads="1" noTextEdit="1"/>
          </p:cNvSpPr>
          <p:nvPr>
            <p:ph type="sldImg"/>
          </p:nvPr>
        </p:nvSpPr>
        <p:spPr>
          <a:ln/>
        </p:spPr>
      </p:sp>
      <p:sp>
        <p:nvSpPr>
          <p:cNvPr id="90115"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6907569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B2C6BC-67B8-4233-9275-6D0819CA44C7}" type="slidenum">
              <a:rPr lang="en-US" altLang="en-US"/>
              <a:pPr/>
              <a:t>40</a:t>
            </a:fld>
            <a:endParaRPr lang="en-US" altLang="en-US"/>
          </a:p>
        </p:txBody>
      </p:sp>
      <p:sp>
        <p:nvSpPr>
          <p:cNvPr id="91138" name="Rectangle 2"/>
          <p:cNvSpPr>
            <a:spLocks noRot="1" noChangeArrowheads="1" noTextEdit="1"/>
          </p:cNvSpPr>
          <p:nvPr>
            <p:ph type="sldImg"/>
          </p:nvPr>
        </p:nvSpPr>
        <p:spPr>
          <a:ln/>
        </p:spPr>
      </p:sp>
      <p:sp>
        <p:nvSpPr>
          <p:cNvPr id="9113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2339959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0AC3A4-C2DF-4177-95D7-5A3415A70BFB}" type="slidenum">
              <a:rPr lang="en-US" altLang="en-US"/>
              <a:pPr/>
              <a:t>41</a:t>
            </a:fld>
            <a:endParaRPr lang="en-US" altLang="en-US"/>
          </a:p>
        </p:txBody>
      </p:sp>
      <p:sp>
        <p:nvSpPr>
          <p:cNvPr id="93186" name="Rectangle 2"/>
          <p:cNvSpPr>
            <a:spLocks noRot="1" noChangeArrowheads="1" noTextEdit="1"/>
          </p:cNvSpPr>
          <p:nvPr>
            <p:ph type="sldImg"/>
          </p:nvPr>
        </p:nvSpPr>
        <p:spPr>
          <a:ln/>
        </p:spPr>
      </p:sp>
      <p:sp>
        <p:nvSpPr>
          <p:cNvPr id="93187"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082544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9BB332-16FF-4180-A663-5464C395261F}" type="slidenum">
              <a:rPr lang="en-US" altLang="en-US"/>
              <a:pPr/>
              <a:t>4</a:t>
            </a:fld>
            <a:endParaRPr lang="en-US" altLang="en-US"/>
          </a:p>
        </p:txBody>
      </p:sp>
      <p:sp>
        <p:nvSpPr>
          <p:cNvPr id="70658" name="Rectangle 2"/>
          <p:cNvSpPr>
            <a:spLocks noRot="1" noChangeArrowheads="1" noTextEdit="1"/>
          </p:cNvSpPr>
          <p:nvPr>
            <p:ph type="sldImg"/>
          </p:nvPr>
        </p:nvSpPr>
        <p:spPr>
          <a:ln/>
        </p:spPr>
      </p:sp>
      <p:sp>
        <p:nvSpPr>
          <p:cNvPr id="7065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92093186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F9E336-F2E7-440E-B1AC-CFA8DAAE86AE}" type="slidenum">
              <a:rPr lang="en-US" altLang="en-US"/>
              <a:pPr/>
              <a:t>42</a:t>
            </a:fld>
            <a:endParaRPr lang="en-US" altLang="en-US"/>
          </a:p>
        </p:txBody>
      </p:sp>
      <p:sp>
        <p:nvSpPr>
          <p:cNvPr id="94210" name="Rectangle 2"/>
          <p:cNvSpPr>
            <a:spLocks noRot="1" noChangeArrowheads="1" noTextEdit="1"/>
          </p:cNvSpPr>
          <p:nvPr>
            <p:ph type="sldImg"/>
          </p:nvPr>
        </p:nvSpPr>
        <p:spPr>
          <a:ln/>
        </p:spPr>
      </p:sp>
      <p:sp>
        <p:nvSpPr>
          <p:cNvPr id="94211"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22715367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FD67E3-5212-44DC-A040-FEBAF27A4022}" type="slidenum">
              <a:rPr lang="en-US" altLang="en-US"/>
              <a:pPr/>
              <a:t>43</a:t>
            </a:fld>
            <a:endParaRPr lang="en-US" altLang="en-US"/>
          </a:p>
        </p:txBody>
      </p:sp>
      <p:sp>
        <p:nvSpPr>
          <p:cNvPr id="95234" name="Rectangle 2"/>
          <p:cNvSpPr>
            <a:spLocks noRot="1" noChangeArrowheads="1" noTextEdit="1"/>
          </p:cNvSpPr>
          <p:nvPr>
            <p:ph type="sldImg"/>
          </p:nvPr>
        </p:nvSpPr>
        <p:spPr>
          <a:ln/>
        </p:spPr>
      </p:sp>
      <p:sp>
        <p:nvSpPr>
          <p:cNvPr id="95235"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885105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8A8013-4979-4941-9BDF-6EB457E8304C}" type="slidenum">
              <a:rPr lang="en-US" altLang="en-US"/>
              <a:pPr/>
              <a:t>5</a:t>
            </a:fld>
            <a:endParaRPr lang="en-US" altLang="en-US"/>
          </a:p>
        </p:txBody>
      </p:sp>
      <p:sp>
        <p:nvSpPr>
          <p:cNvPr id="67586" name="Rectangle 2"/>
          <p:cNvSpPr>
            <a:spLocks noRot="1" noChangeArrowheads="1" noTextEdit="1"/>
          </p:cNvSpPr>
          <p:nvPr>
            <p:ph type="sldImg"/>
          </p:nvPr>
        </p:nvSpPr>
        <p:spPr>
          <a:ln/>
        </p:spPr>
      </p:sp>
      <p:sp>
        <p:nvSpPr>
          <p:cNvPr id="67587" name="Rectangle 3"/>
          <p:cNvSpPr>
            <a:spLocks noGrp="1" noChangeArrowheads="1"/>
          </p:cNvSpPr>
          <p:nvPr>
            <p:ph type="body" idx="1"/>
          </p:nvPr>
        </p:nvSpPr>
        <p:spPr/>
        <p:txBody>
          <a:bodyPr/>
          <a:lstStyle/>
          <a:p>
            <a:r>
              <a:rPr lang="en-US" altLang="en-US"/>
              <a:t>600+ years ago you could have </a:t>
            </a:r>
            <a:r>
              <a:rPr lang="en-US" altLang="en-US" i="1"/>
              <a:t>mb </a:t>
            </a:r>
            <a:r>
              <a:rPr lang="en-US" altLang="en-US"/>
              <a:t>at the end of words: lamb, climb, tomb, dumb. Now it can only be in the middle of words: tremble </a:t>
            </a:r>
          </a:p>
        </p:txBody>
      </p:sp>
    </p:spTree>
    <p:extLst>
      <p:ext uri="{BB962C8B-B14F-4D97-AF65-F5344CB8AC3E}">
        <p14:creationId xmlns:p14="http://schemas.microsoft.com/office/powerpoint/2010/main" val="3440053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8A8013-4979-4941-9BDF-6EB457E8304C}" type="slidenum">
              <a:rPr lang="en-US" altLang="en-US"/>
              <a:pPr/>
              <a:t>6</a:t>
            </a:fld>
            <a:endParaRPr lang="en-US" altLang="en-US"/>
          </a:p>
        </p:txBody>
      </p:sp>
      <p:sp>
        <p:nvSpPr>
          <p:cNvPr id="67586" name="Rectangle 2"/>
          <p:cNvSpPr>
            <a:spLocks noRot="1" noChangeArrowheads="1" noTextEdit="1"/>
          </p:cNvSpPr>
          <p:nvPr>
            <p:ph type="sldImg"/>
          </p:nvPr>
        </p:nvSpPr>
        <p:spPr>
          <a:ln/>
        </p:spPr>
      </p:sp>
      <p:sp>
        <p:nvSpPr>
          <p:cNvPr id="67587" name="Rectangle 3"/>
          <p:cNvSpPr>
            <a:spLocks noGrp="1" noChangeArrowheads="1"/>
          </p:cNvSpPr>
          <p:nvPr>
            <p:ph type="body" idx="1"/>
          </p:nvPr>
        </p:nvSpPr>
        <p:spPr/>
        <p:txBody>
          <a:bodyPr/>
          <a:lstStyle/>
          <a:p>
            <a:r>
              <a:rPr lang="en-US" altLang="en-US"/>
              <a:t>600+ years ago you could have </a:t>
            </a:r>
            <a:r>
              <a:rPr lang="en-US" altLang="en-US" i="1"/>
              <a:t>mb </a:t>
            </a:r>
            <a:r>
              <a:rPr lang="en-US" altLang="en-US"/>
              <a:t>at the end of words: lamb, climb, tomb, dumb. Now it can only be in the middle of words: tremble </a:t>
            </a:r>
          </a:p>
        </p:txBody>
      </p:sp>
    </p:spTree>
    <p:extLst>
      <p:ext uri="{BB962C8B-B14F-4D97-AF65-F5344CB8AC3E}">
        <p14:creationId xmlns:p14="http://schemas.microsoft.com/office/powerpoint/2010/main" val="9551552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B22AB7-87E4-4F9C-A7EE-FAEC275E2F72}" type="slidenum">
              <a:rPr lang="en-US" altLang="en-US"/>
              <a:pPr/>
              <a:t>7</a:t>
            </a:fld>
            <a:endParaRPr lang="en-US" altLang="en-US"/>
          </a:p>
        </p:txBody>
      </p:sp>
      <p:sp>
        <p:nvSpPr>
          <p:cNvPr id="71682" name="Rectangle 2"/>
          <p:cNvSpPr>
            <a:spLocks noRot="1" noChangeArrowheads="1" noTextEdit="1"/>
          </p:cNvSpPr>
          <p:nvPr>
            <p:ph type="sldImg"/>
          </p:nvPr>
        </p:nvSpPr>
        <p:spPr>
          <a:ln/>
        </p:spPr>
      </p:sp>
      <p:sp>
        <p:nvSpPr>
          <p:cNvPr id="71683"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41400172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B22AB7-87E4-4F9C-A7EE-FAEC275E2F72}" type="slidenum">
              <a:rPr lang="en-US" altLang="en-US"/>
              <a:pPr/>
              <a:t>8</a:t>
            </a:fld>
            <a:endParaRPr lang="en-US" altLang="en-US"/>
          </a:p>
        </p:txBody>
      </p:sp>
      <p:sp>
        <p:nvSpPr>
          <p:cNvPr id="71682" name="Rectangle 2"/>
          <p:cNvSpPr>
            <a:spLocks noRot="1" noChangeArrowheads="1" noTextEdit="1"/>
          </p:cNvSpPr>
          <p:nvPr>
            <p:ph type="sldImg"/>
          </p:nvPr>
        </p:nvSpPr>
        <p:spPr>
          <a:ln/>
        </p:spPr>
      </p:sp>
      <p:sp>
        <p:nvSpPr>
          <p:cNvPr id="71683"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5203054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AF9191-D898-4628-861D-753290C97F7A}" type="slidenum">
              <a:rPr lang="en-US" altLang="en-US"/>
              <a:pPr/>
              <a:t>9</a:t>
            </a:fld>
            <a:endParaRPr lang="en-US" altLang="en-US"/>
          </a:p>
        </p:txBody>
      </p:sp>
      <p:sp>
        <p:nvSpPr>
          <p:cNvPr id="72706" name="Rectangle 2"/>
          <p:cNvSpPr>
            <a:spLocks noRot="1" noChangeArrowheads="1" noTextEdit="1"/>
          </p:cNvSpPr>
          <p:nvPr>
            <p:ph type="sldImg"/>
          </p:nvPr>
        </p:nvSpPr>
        <p:spPr>
          <a:ln/>
        </p:spPr>
      </p:sp>
      <p:sp>
        <p:nvSpPr>
          <p:cNvPr id="72707"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4493504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9570" name="Rectangle 2"/>
          <p:cNvSpPr>
            <a:spLocks noGrp="1" noChangeArrowheads="1"/>
          </p:cNvSpPr>
          <p:nvPr>
            <p:ph type="ctrTitle"/>
          </p:nvPr>
        </p:nvSpPr>
        <p:spPr>
          <a:xfrm>
            <a:off x="1752600" y="990600"/>
            <a:ext cx="6400800" cy="2514600"/>
          </a:xfrm>
          <a:solidFill>
            <a:schemeClr val="bg1"/>
          </a:solidFill>
          <a:ln w="76200" cmpd="tri">
            <a:solidFill>
              <a:schemeClr val="folHlink"/>
            </a:solidFill>
            <a:miter lim="800000"/>
            <a:headEnd/>
            <a:tailEnd/>
          </a:ln>
        </p:spPr>
        <p:txBody>
          <a:bodyPr/>
          <a:lstStyle>
            <a:lvl1pPr>
              <a:defRPr/>
            </a:lvl1pPr>
          </a:lstStyle>
          <a:p>
            <a:pPr lvl="0"/>
            <a:r>
              <a:rPr lang="en-US" altLang="en-US" noProof="0" smtClean="0"/>
              <a:t>Click to edit Master title style</a:t>
            </a:r>
          </a:p>
        </p:txBody>
      </p:sp>
      <p:sp>
        <p:nvSpPr>
          <p:cNvPr id="109571" name="Rectangle 3"/>
          <p:cNvSpPr>
            <a:spLocks noGrp="1" noChangeArrowheads="1"/>
          </p:cNvSpPr>
          <p:nvPr>
            <p:ph type="subTitle" idx="1"/>
          </p:nvPr>
        </p:nvSpPr>
        <p:spPr>
          <a:xfrm>
            <a:off x="1752600" y="3886200"/>
            <a:ext cx="6400800" cy="1752600"/>
          </a:xfrm>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chemeClr val="folHlink"/>
                </a:solidFill>
                <a:miter lim="800000"/>
                <a:headEnd/>
                <a:tailEnd/>
              </a14:hiddenLine>
            </a:ext>
          </a:extLst>
        </p:spPr>
        <p:txBody>
          <a:bodyPr/>
          <a:lstStyle>
            <a:lvl1pPr marL="0" indent="0" algn="ctr">
              <a:buFontTx/>
              <a:buNone/>
              <a:defRPr/>
            </a:lvl1pPr>
          </a:lstStyle>
          <a:p>
            <a:pPr lvl="0"/>
            <a:r>
              <a:rPr lang="en-US" altLang="en-US" noProof="0" smtClean="0"/>
              <a:t>Click to edit Master subtitle style</a:t>
            </a:r>
          </a:p>
        </p:txBody>
      </p:sp>
      <p:sp>
        <p:nvSpPr>
          <p:cNvPr id="109572" name="Rectangle 4"/>
          <p:cNvSpPr>
            <a:spLocks noGrp="1" noChangeArrowheads="1"/>
          </p:cNvSpPr>
          <p:nvPr>
            <p:ph type="dt" sz="half" idx="2"/>
          </p:nvPr>
        </p:nvSpPr>
        <p:spPr>
          <a:xfrm>
            <a:off x="914400" y="6400800"/>
            <a:ext cx="1905000" cy="457200"/>
          </a:xfrm>
        </p:spPr>
        <p:txBody>
          <a:bodyPr/>
          <a:lstStyle>
            <a:lvl1pPr>
              <a:defRPr/>
            </a:lvl1pPr>
          </a:lstStyle>
          <a:p>
            <a:endParaRPr lang="en-US" altLang="en-US"/>
          </a:p>
        </p:txBody>
      </p:sp>
      <p:sp>
        <p:nvSpPr>
          <p:cNvPr id="109573" name="Rectangle 5"/>
          <p:cNvSpPr>
            <a:spLocks noGrp="1" noChangeArrowheads="1"/>
          </p:cNvSpPr>
          <p:nvPr>
            <p:ph type="ftr" sz="quarter" idx="3"/>
          </p:nvPr>
        </p:nvSpPr>
        <p:spPr>
          <a:xfrm>
            <a:off x="3505200" y="6400800"/>
            <a:ext cx="2895600" cy="457200"/>
          </a:xfrm>
        </p:spPr>
        <p:txBody>
          <a:bodyPr/>
          <a:lstStyle>
            <a:lvl1pPr>
              <a:defRPr/>
            </a:lvl1pPr>
          </a:lstStyle>
          <a:p>
            <a:endParaRPr lang="en-US" altLang="en-US"/>
          </a:p>
        </p:txBody>
      </p:sp>
      <p:sp>
        <p:nvSpPr>
          <p:cNvPr id="109574" name="Rectangle 6"/>
          <p:cNvSpPr>
            <a:spLocks noGrp="1" noChangeArrowheads="1"/>
          </p:cNvSpPr>
          <p:nvPr>
            <p:ph type="sldNum" sz="quarter" idx="4"/>
          </p:nvPr>
        </p:nvSpPr>
        <p:spPr/>
        <p:txBody>
          <a:bodyPr/>
          <a:lstStyle>
            <a:lvl1pPr>
              <a:defRPr/>
            </a:lvl1pPr>
          </a:lstStyle>
          <a:p>
            <a:fld id="{38D202C9-2355-4026-80FF-6CA44E0C80AE}" type="slidenum">
              <a:rPr lang="en-US" altLang="en-US"/>
              <a:pPr/>
              <a:t>‹#›</a:t>
            </a:fld>
            <a:endParaRPr lang="en-US" altLang="en-US"/>
          </a:p>
        </p:txBody>
      </p:sp>
      <p:grpSp>
        <p:nvGrpSpPr>
          <p:cNvPr id="109575" name="Group 7"/>
          <p:cNvGrpSpPr>
            <a:grpSpLocks/>
          </p:cNvGrpSpPr>
          <p:nvPr/>
        </p:nvGrpSpPr>
        <p:grpSpPr bwMode="auto">
          <a:xfrm>
            <a:off x="0" y="0"/>
            <a:ext cx="6362700" cy="6858000"/>
            <a:chOff x="0" y="0"/>
            <a:chExt cx="4008" cy="4320"/>
          </a:xfrm>
        </p:grpSpPr>
        <p:pic>
          <p:nvPicPr>
            <p:cNvPr id="109576" name="Picture 8" descr="Expbann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invGray">
            <a:xfrm>
              <a:off x="0" y="0"/>
              <a:ext cx="432" cy="4320"/>
            </a:xfrm>
            <a:prstGeom prst="rect">
              <a:avLst/>
            </a:prstGeom>
            <a:noFill/>
            <a:extLst>
              <a:ext uri="{909E8E84-426E-40DD-AFC4-6F175D3DCCD1}">
                <a14:hiddenFill xmlns:a14="http://schemas.microsoft.com/office/drawing/2010/main">
                  <a:solidFill>
                    <a:srgbClr val="FFFFFF"/>
                  </a:solidFill>
                </a14:hiddenFill>
              </a:ext>
            </a:extLst>
          </p:spPr>
        </p:pic>
        <p:pic>
          <p:nvPicPr>
            <p:cNvPr id="109577" name="Picture 9" descr="EXPHOR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8" y="3600"/>
              <a:ext cx="1800" cy="60"/>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E82D881E-54DF-4E88-8308-61F617916A3E}" type="slidenum">
              <a:rPr lang="en-US" altLang="en-US"/>
              <a:pPr/>
              <a:t>‹#›</a:t>
            </a:fld>
            <a:endParaRPr lang="en-US" altLang="en-US"/>
          </a:p>
        </p:txBody>
      </p:sp>
    </p:spTree>
    <p:extLst>
      <p:ext uri="{BB962C8B-B14F-4D97-AF65-F5344CB8AC3E}">
        <p14:creationId xmlns:p14="http://schemas.microsoft.com/office/powerpoint/2010/main" val="3156089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3810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3810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00FD9A0F-105B-4623-B6BE-382A2A328597}" type="slidenum">
              <a:rPr lang="en-US" altLang="en-US"/>
              <a:pPr/>
              <a:t>‹#›</a:t>
            </a:fld>
            <a:endParaRPr lang="en-US" altLang="en-US"/>
          </a:p>
        </p:txBody>
      </p:sp>
    </p:spTree>
    <p:extLst>
      <p:ext uri="{BB962C8B-B14F-4D97-AF65-F5344CB8AC3E}">
        <p14:creationId xmlns:p14="http://schemas.microsoft.com/office/powerpoint/2010/main" val="21579028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7724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066800" y="1752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029200" y="1752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1066800" y="3886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838200" y="6400800"/>
            <a:ext cx="1905000" cy="457200"/>
          </a:xfrm>
        </p:spPr>
        <p:txBody>
          <a:bodyPr/>
          <a:lstStyle>
            <a:lvl1pPr>
              <a:defRPr/>
            </a:lvl1pPr>
          </a:lstStyle>
          <a:p>
            <a:endParaRPr lang="en-US" altLang="en-US"/>
          </a:p>
        </p:txBody>
      </p:sp>
      <p:sp>
        <p:nvSpPr>
          <p:cNvPr id="7" name="Footer Placeholder 6"/>
          <p:cNvSpPr>
            <a:spLocks noGrp="1"/>
          </p:cNvSpPr>
          <p:nvPr>
            <p:ph type="ftr" sz="quarter" idx="11"/>
          </p:nvPr>
        </p:nvSpPr>
        <p:spPr>
          <a:xfrm>
            <a:off x="3429000" y="6400800"/>
            <a:ext cx="2895600" cy="457200"/>
          </a:xfrm>
        </p:spPr>
        <p:txBody>
          <a:bodyPr/>
          <a:lstStyle>
            <a:lvl1pPr>
              <a:defRPr/>
            </a:lvl1pPr>
          </a:lstStyle>
          <a:p>
            <a:endParaRPr lang="en-US" altLang="en-US"/>
          </a:p>
        </p:txBody>
      </p:sp>
      <p:sp>
        <p:nvSpPr>
          <p:cNvPr id="8" name="Slide Number Placeholder 7"/>
          <p:cNvSpPr>
            <a:spLocks noGrp="1"/>
          </p:cNvSpPr>
          <p:nvPr>
            <p:ph type="sldNum" sz="quarter" idx="12"/>
          </p:nvPr>
        </p:nvSpPr>
        <p:spPr>
          <a:xfrm>
            <a:off x="7010400" y="6400800"/>
            <a:ext cx="1905000" cy="457200"/>
          </a:xfrm>
        </p:spPr>
        <p:txBody>
          <a:bodyPr/>
          <a:lstStyle>
            <a:lvl1pPr>
              <a:defRPr/>
            </a:lvl1pPr>
          </a:lstStyle>
          <a:p>
            <a:fld id="{174AC2DE-2D96-47A9-B040-1EF37ECBB7B8}" type="slidenum">
              <a:rPr lang="en-US" altLang="en-US"/>
              <a:pPr/>
              <a:t>‹#›</a:t>
            </a:fld>
            <a:endParaRPr lang="en-US" altLang="en-US"/>
          </a:p>
        </p:txBody>
      </p:sp>
    </p:spTree>
    <p:extLst>
      <p:ext uri="{BB962C8B-B14F-4D97-AF65-F5344CB8AC3E}">
        <p14:creationId xmlns:p14="http://schemas.microsoft.com/office/powerpoint/2010/main" val="3037756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66800" y="17526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66800" y="3886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38200" y="6400800"/>
            <a:ext cx="1905000" cy="457200"/>
          </a:xfrm>
        </p:spPr>
        <p:txBody>
          <a:bodyPr/>
          <a:lstStyle>
            <a:lvl1pPr>
              <a:defRPr/>
            </a:lvl1pPr>
          </a:lstStyle>
          <a:p>
            <a:endParaRPr lang="en-US" altLang="en-US"/>
          </a:p>
        </p:txBody>
      </p:sp>
      <p:sp>
        <p:nvSpPr>
          <p:cNvPr id="6" name="Footer Placeholder 5"/>
          <p:cNvSpPr>
            <a:spLocks noGrp="1"/>
          </p:cNvSpPr>
          <p:nvPr>
            <p:ph type="ftr" sz="quarter" idx="11"/>
          </p:nvPr>
        </p:nvSpPr>
        <p:spPr>
          <a:xfrm>
            <a:off x="3429000" y="6400800"/>
            <a:ext cx="2895600" cy="45720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7010400" y="6400800"/>
            <a:ext cx="1905000" cy="457200"/>
          </a:xfrm>
        </p:spPr>
        <p:txBody>
          <a:bodyPr/>
          <a:lstStyle>
            <a:lvl1pPr>
              <a:defRPr/>
            </a:lvl1pPr>
          </a:lstStyle>
          <a:p>
            <a:fld id="{984BC41E-06A3-4637-AD95-30D16BBCD158}" type="slidenum">
              <a:rPr lang="en-US" altLang="en-US"/>
              <a:pPr/>
              <a:t>‹#›</a:t>
            </a:fld>
            <a:endParaRPr lang="en-US" altLang="en-US"/>
          </a:p>
        </p:txBody>
      </p:sp>
    </p:spTree>
    <p:extLst>
      <p:ext uri="{BB962C8B-B14F-4D97-AF65-F5344CB8AC3E}">
        <p14:creationId xmlns:p14="http://schemas.microsoft.com/office/powerpoint/2010/main" val="4017099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61711FD7-7D46-4604-B1F9-C8C5485BFEFA}" type="slidenum">
              <a:rPr lang="en-US" altLang="en-US"/>
              <a:pPr/>
              <a:t>‹#›</a:t>
            </a:fld>
            <a:endParaRPr lang="en-US" altLang="en-US"/>
          </a:p>
        </p:txBody>
      </p:sp>
    </p:spTree>
    <p:extLst>
      <p:ext uri="{BB962C8B-B14F-4D97-AF65-F5344CB8AC3E}">
        <p14:creationId xmlns:p14="http://schemas.microsoft.com/office/powerpoint/2010/main" val="446406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A5E67C84-67AF-43CE-AF9D-F8974772AD83}" type="slidenum">
              <a:rPr lang="en-US" altLang="en-US"/>
              <a:pPr/>
              <a:t>‹#›</a:t>
            </a:fld>
            <a:endParaRPr lang="en-US" altLang="en-US"/>
          </a:p>
        </p:txBody>
      </p:sp>
    </p:spTree>
    <p:extLst>
      <p:ext uri="{BB962C8B-B14F-4D97-AF65-F5344CB8AC3E}">
        <p14:creationId xmlns:p14="http://schemas.microsoft.com/office/powerpoint/2010/main" val="1878289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7526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E4F4E962-F30C-4D49-BE02-396AC10C3C12}" type="slidenum">
              <a:rPr lang="en-US" altLang="en-US"/>
              <a:pPr/>
              <a:t>‹#›</a:t>
            </a:fld>
            <a:endParaRPr lang="en-US" altLang="en-US"/>
          </a:p>
        </p:txBody>
      </p:sp>
    </p:spTree>
    <p:extLst>
      <p:ext uri="{BB962C8B-B14F-4D97-AF65-F5344CB8AC3E}">
        <p14:creationId xmlns:p14="http://schemas.microsoft.com/office/powerpoint/2010/main" val="2459049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3C108B54-7ABC-4B41-A922-BD31E2A7B38D}" type="slidenum">
              <a:rPr lang="en-US" altLang="en-US"/>
              <a:pPr/>
              <a:t>‹#›</a:t>
            </a:fld>
            <a:endParaRPr lang="en-US" altLang="en-US"/>
          </a:p>
        </p:txBody>
      </p:sp>
    </p:spTree>
    <p:extLst>
      <p:ext uri="{BB962C8B-B14F-4D97-AF65-F5344CB8AC3E}">
        <p14:creationId xmlns:p14="http://schemas.microsoft.com/office/powerpoint/2010/main" val="35659022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E7BE0752-8690-4508-A501-2FAFD2D8DF6A}" type="slidenum">
              <a:rPr lang="en-US" altLang="en-US"/>
              <a:pPr/>
              <a:t>‹#›</a:t>
            </a:fld>
            <a:endParaRPr lang="en-US" altLang="en-US"/>
          </a:p>
        </p:txBody>
      </p:sp>
    </p:spTree>
    <p:extLst>
      <p:ext uri="{BB962C8B-B14F-4D97-AF65-F5344CB8AC3E}">
        <p14:creationId xmlns:p14="http://schemas.microsoft.com/office/powerpoint/2010/main" val="1466663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9E26A6FB-D6D2-48B7-93B7-86754864D0F3}" type="slidenum">
              <a:rPr lang="en-US" altLang="en-US"/>
              <a:pPr/>
              <a:t>‹#›</a:t>
            </a:fld>
            <a:endParaRPr lang="en-US" altLang="en-US"/>
          </a:p>
        </p:txBody>
      </p:sp>
    </p:spTree>
    <p:extLst>
      <p:ext uri="{BB962C8B-B14F-4D97-AF65-F5344CB8AC3E}">
        <p14:creationId xmlns:p14="http://schemas.microsoft.com/office/powerpoint/2010/main" val="1651154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1C78CF01-D570-4A43-A28D-8960B8FFB5AC}" type="slidenum">
              <a:rPr lang="en-US" altLang="en-US"/>
              <a:pPr/>
              <a:t>‹#›</a:t>
            </a:fld>
            <a:endParaRPr lang="en-US" altLang="en-US"/>
          </a:p>
        </p:txBody>
      </p:sp>
    </p:spTree>
    <p:extLst>
      <p:ext uri="{BB962C8B-B14F-4D97-AF65-F5344CB8AC3E}">
        <p14:creationId xmlns:p14="http://schemas.microsoft.com/office/powerpoint/2010/main" val="16027604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BE0D6885-9C49-48FF-A4A2-D4F9297C34CC}" type="slidenum">
              <a:rPr lang="en-US" altLang="en-US"/>
              <a:pPr/>
              <a:t>‹#›</a:t>
            </a:fld>
            <a:endParaRPr lang="en-US" altLang="en-US"/>
          </a:p>
        </p:txBody>
      </p:sp>
    </p:spTree>
    <p:extLst>
      <p:ext uri="{BB962C8B-B14F-4D97-AF65-F5344CB8AC3E}">
        <p14:creationId xmlns:p14="http://schemas.microsoft.com/office/powerpoint/2010/main" val="3511188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tile tx="0" ty="0" sx="100000" sy="100000" flip="none" algn="tl"/>
        </a:blipFill>
        <a:effectLst/>
      </p:bgPr>
    </p:bg>
    <p:spTree>
      <p:nvGrpSpPr>
        <p:cNvPr id="1" name=""/>
        <p:cNvGrpSpPr/>
        <p:nvPr/>
      </p:nvGrpSpPr>
      <p:grpSpPr>
        <a:xfrm>
          <a:off x="0" y="0"/>
          <a:ext cx="0" cy="0"/>
          <a:chOff x="0" y="0"/>
          <a:chExt cx="0" cy="0"/>
        </a:xfrm>
      </p:grpSpPr>
      <p:grpSp>
        <p:nvGrpSpPr>
          <p:cNvPr id="108546" name="Group 2"/>
          <p:cNvGrpSpPr>
            <a:grpSpLocks/>
          </p:cNvGrpSpPr>
          <p:nvPr/>
        </p:nvGrpSpPr>
        <p:grpSpPr bwMode="auto">
          <a:xfrm>
            <a:off x="0" y="0"/>
            <a:ext cx="8915400" cy="6858000"/>
            <a:chOff x="0" y="0"/>
            <a:chExt cx="5616" cy="4320"/>
          </a:xfrm>
        </p:grpSpPr>
        <p:pic>
          <p:nvPicPr>
            <p:cNvPr id="108547" name="Picture 3" descr="Expbanna"/>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invGray">
            <a:xfrm>
              <a:off x="0" y="0"/>
              <a:ext cx="432" cy="4320"/>
            </a:xfrm>
            <a:prstGeom prst="rect">
              <a:avLst/>
            </a:prstGeom>
            <a:noFill/>
            <a:extLst>
              <a:ext uri="{909E8E84-426E-40DD-AFC4-6F175D3DCCD1}">
                <a14:hiddenFill xmlns:a14="http://schemas.microsoft.com/office/drawing/2010/main">
                  <a:solidFill>
                    <a:srgbClr val="FFFFFF"/>
                  </a:solidFill>
                </a14:hiddenFill>
              </a:ext>
            </a:extLst>
          </p:spPr>
        </p:pic>
        <p:sp>
          <p:nvSpPr>
            <p:cNvPr id="108548" name="Rectangle 4"/>
            <p:cNvSpPr>
              <a:spLocks noChangeArrowheads="1"/>
            </p:cNvSpPr>
            <p:nvPr/>
          </p:nvSpPr>
          <p:spPr bwMode="grayWhite">
            <a:xfrm>
              <a:off x="576" y="144"/>
              <a:ext cx="5040" cy="3888"/>
            </a:xfrm>
            <a:prstGeom prst="rect">
              <a:avLst/>
            </a:prstGeom>
            <a:solidFill>
              <a:schemeClr val="bg1"/>
            </a:solidFill>
            <a:ln w="76200" cmpd="tri">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08549" name="Rectangle 5"/>
          <p:cNvSpPr>
            <a:spLocks noGrp="1" noChangeArrowheads="1"/>
          </p:cNvSpPr>
          <p:nvPr>
            <p:ph type="title"/>
          </p:nvPr>
        </p:nvSpPr>
        <p:spPr bwMode="auto">
          <a:xfrm>
            <a:off x="1066800" y="3810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8550" name="Rectangle 6"/>
          <p:cNvSpPr>
            <a:spLocks noGrp="1" noChangeArrowheads="1"/>
          </p:cNvSpPr>
          <p:nvPr>
            <p:ph type="body" idx="1"/>
          </p:nvPr>
        </p:nvSpPr>
        <p:spPr bwMode="auto">
          <a:xfrm>
            <a:off x="1066800" y="1752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8551" name="Rectangle 7"/>
          <p:cNvSpPr>
            <a:spLocks noGrp="1" noChangeArrowheads="1"/>
          </p:cNvSpPr>
          <p:nvPr>
            <p:ph type="dt" sz="half" idx="2"/>
          </p:nvPr>
        </p:nvSpPr>
        <p:spPr bwMode="auto">
          <a:xfrm>
            <a:off x="838200" y="64008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defRPr sz="1400">
                <a:solidFill>
                  <a:schemeClr val="bg2"/>
                </a:solidFill>
              </a:defRPr>
            </a:lvl1pPr>
          </a:lstStyle>
          <a:p>
            <a:endParaRPr lang="en-US" altLang="en-US"/>
          </a:p>
        </p:txBody>
      </p:sp>
      <p:sp>
        <p:nvSpPr>
          <p:cNvPr id="108552" name="Rectangle 8"/>
          <p:cNvSpPr>
            <a:spLocks noGrp="1" noChangeArrowheads="1"/>
          </p:cNvSpPr>
          <p:nvPr>
            <p:ph type="ftr" sz="quarter" idx="3"/>
          </p:nvPr>
        </p:nvSpPr>
        <p:spPr bwMode="auto">
          <a:xfrm>
            <a:off x="3429000" y="64008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a:defRPr sz="1400">
                <a:solidFill>
                  <a:schemeClr val="bg2"/>
                </a:solidFill>
              </a:defRPr>
            </a:lvl1pPr>
          </a:lstStyle>
          <a:p>
            <a:endParaRPr lang="en-US" altLang="en-US"/>
          </a:p>
        </p:txBody>
      </p:sp>
      <p:sp>
        <p:nvSpPr>
          <p:cNvPr id="108553" name="Rectangle 9"/>
          <p:cNvSpPr>
            <a:spLocks noGrp="1" noChangeArrowheads="1"/>
          </p:cNvSpPr>
          <p:nvPr>
            <p:ph type="sldNum" sz="quarter" idx="4"/>
          </p:nvPr>
        </p:nvSpPr>
        <p:spPr bwMode="auto">
          <a:xfrm>
            <a:off x="7010400" y="64008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r">
              <a:defRPr sz="1400">
                <a:solidFill>
                  <a:schemeClr val="bg2"/>
                </a:solidFill>
              </a:defRPr>
            </a:lvl1pPr>
          </a:lstStyle>
          <a:p>
            <a:fld id="{BDE1F35F-BFA2-43BF-87B2-91E649B9437B}"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Lst>
  <p:txStyles>
    <p:titleStyle>
      <a:lvl1pPr algn="l" rtl="0" eaLnBrk="0" fontAlgn="base" hangingPunct="0">
        <a:spcBef>
          <a:spcPct val="0"/>
        </a:spcBef>
        <a:spcAft>
          <a:spcPct val="0"/>
        </a:spcAft>
        <a:defRPr sz="4400" i="1" kern="1200">
          <a:solidFill>
            <a:schemeClr val="tx2"/>
          </a:solidFill>
          <a:latin typeface="+mj-lt"/>
          <a:ea typeface="+mj-ea"/>
          <a:cs typeface="+mj-cs"/>
        </a:defRPr>
      </a:lvl1pPr>
      <a:lvl2pPr algn="l" rtl="0" eaLnBrk="0" fontAlgn="base" hangingPunct="0">
        <a:spcBef>
          <a:spcPct val="0"/>
        </a:spcBef>
        <a:spcAft>
          <a:spcPct val="0"/>
        </a:spcAft>
        <a:defRPr sz="4400" i="1">
          <a:solidFill>
            <a:schemeClr val="tx2"/>
          </a:solidFill>
          <a:latin typeface="Times New Roman" panose="02020603050405020304" pitchFamily="18" charset="0"/>
        </a:defRPr>
      </a:lvl2pPr>
      <a:lvl3pPr algn="l" rtl="0" eaLnBrk="0" fontAlgn="base" hangingPunct="0">
        <a:spcBef>
          <a:spcPct val="0"/>
        </a:spcBef>
        <a:spcAft>
          <a:spcPct val="0"/>
        </a:spcAft>
        <a:defRPr sz="4400" i="1">
          <a:solidFill>
            <a:schemeClr val="tx2"/>
          </a:solidFill>
          <a:latin typeface="Times New Roman" panose="02020603050405020304" pitchFamily="18" charset="0"/>
        </a:defRPr>
      </a:lvl3pPr>
      <a:lvl4pPr algn="l" rtl="0" eaLnBrk="0" fontAlgn="base" hangingPunct="0">
        <a:spcBef>
          <a:spcPct val="0"/>
        </a:spcBef>
        <a:spcAft>
          <a:spcPct val="0"/>
        </a:spcAft>
        <a:defRPr sz="4400" i="1">
          <a:solidFill>
            <a:schemeClr val="tx2"/>
          </a:solidFill>
          <a:latin typeface="Times New Roman" panose="02020603050405020304" pitchFamily="18" charset="0"/>
        </a:defRPr>
      </a:lvl4pPr>
      <a:lvl5pPr algn="l" rtl="0" eaLnBrk="0" fontAlgn="base" hangingPunct="0">
        <a:spcBef>
          <a:spcPct val="0"/>
        </a:spcBef>
        <a:spcAft>
          <a:spcPct val="0"/>
        </a:spcAft>
        <a:defRPr sz="4400" i="1">
          <a:solidFill>
            <a:schemeClr val="tx2"/>
          </a:solidFill>
          <a:latin typeface="Times New Roman" panose="02020603050405020304" pitchFamily="18" charset="0"/>
        </a:defRPr>
      </a:lvl5pPr>
      <a:lvl6pPr marL="457200" algn="l" rtl="0" eaLnBrk="0" fontAlgn="base" hangingPunct="0">
        <a:spcBef>
          <a:spcPct val="0"/>
        </a:spcBef>
        <a:spcAft>
          <a:spcPct val="0"/>
        </a:spcAft>
        <a:defRPr sz="4400" i="1">
          <a:solidFill>
            <a:schemeClr val="tx2"/>
          </a:solidFill>
          <a:latin typeface="Times New Roman" panose="02020603050405020304" pitchFamily="18" charset="0"/>
        </a:defRPr>
      </a:lvl6pPr>
      <a:lvl7pPr marL="914400" algn="l" rtl="0" eaLnBrk="0" fontAlgn="base" hangingPunct="0">
        <a:spcBef>
          <a:spcPct val="0"/>
        </a:spcBef>
        <a:spcAft>
          <a:spcPct val="0"/>
        </a:spcAft>
        <a:defRPr sz="4400" i="1">
          <a:solidFill>
            <a:schemeClr val="tx2"/>
          </a:solidFill>
          <a:latin typeface="Times New Roman" panose="02020603050405020304" pitchFamily="18" charset="0"/>
        </a:defRPr>
      </a:lvl7pPr>
      <a:lvl8pPr marL="1371600" algn="l" rtl="0" eaLnBrk="0" fontAlgn="base" hangingPunct="0">
        <a:spcBef>
          <a:spcPct val="0"/>
        </a:spcBef>
        <a:spcAft>
          <a:spcPct val="0"/>
        </a:spcAft>
        <a:defRPr sz="4400" i="1">
          <a:solidFill>
            <a:schemeClr val="tx2"/>
          </a:solidFill>
          <a:latin typeface="Times New Roman" panose="02020603050405020304" pitchFamily="18" charset="0"/>
        </a:defRPr>
      </a:lvl8pPr>
      <a:lvl9pPr marL="1828800" algn="l" rtl="0" eaLnBrk="0" fontAlgn="base" hangingPunct="0">
        <a:spcBef>
          <a:spcPct val="0"/>
        </a:spcBef>
        <a:spcAft>
          <a:spcPct val="0"/>
        </a:spcAft>
        <a:defRPr sz="4400" i="1">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Blip>
          <a:blip r:embed="rId17"/>
        </a:buBlip>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davidstauffer.com/caribbean/pictures/Caribbean%20Cruise%20-%20Disney%20Wonder%20-%20At%20Dock%2002.jpg" TargetMode="External"/><Relationship Id="rId2" Type="http://schemas.openxmlformats.org/officeDocument/2006/relationships/notesSlide" Target="../notesSlides/notesSlide25.xml"/><Relationship Id="rId1" Type="http://schemas.openxmlformats.org/officeDocument/2006/relationships/slideLayout" Target="../slideLayouts/slideLayout12.xml"/><Relationship Id="rId5" Type="http://schemas.openxmlformats.org/officeDocument/2006/relationships/image" Target="../media/image6.jpeg"/><Relationship Id="rId4" Type="http://schemas.openxmlformats.org/officeDocument/2006/relationships/image" Target="../media/image5.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ln/>
        </p:spPr>
        <p:txBody>
          <a:bodyPr/>
          <a:lstStyle/>
          <a:p>
            <a:pPr algn="ctr"/>
            <a:r>
              <a:rPr lang="en-US" altLang="en-US" sz="4000"/>
              <a:t>The Origins and Development of the English Language Chapter 1: Language and the English Language</a:t>
            </a:r>
          </a:p>
        </p:txBody>
      </p:sp>
      <p:sp>
        <p:nvSpPr>
          <p:cNvPr id="2051" name="Rectangle 3"/>
          <p:cNvSpPr>
            <a:spLocks noGrp="1" noChangeArrowheads="1"/>
          </p:cNvSpPr>
          <p:nvPr>
            <p:ph type="subTitle" idx="1"/>
          </p:nvPr>
        </p:nvSpPr>
        <p:spPr/>
        <p:txBody>
          <a:bodyPr/>
          <a:lstStyle/>
          <a:p>
            <a:r>
              <a:rPr lang="en-US" altLang="en-US"/>
              <a:t>John Algeo</a:t>
            </a:r>
          </a:p>
          <a:p>
            <a:r>
              <a:rPr lang="en-US" altLang="en-US"/>
              <a:t>Michael Cheng </a:t>
            </a:r>
          </a:p>
          <a:p>
            <a:r>
              <a:rPr lang="en-US" altLang="en-US"/>
              <a:t>National Chengchi University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altLang="en-US"/>
              <a:t>Language Signs</a:t>
            </a:r>
          </a:p>
        </p:txBody>
      </p:sp>
      <p:sp>
        <p:nvSpPr>
          <p:cNvPr id="36867" name="Rectangle 3"/>
          <p:cNvSpPr>
            <a:spLocks noGrp="1" noChangeArrowheads="1"/>
          </p:cNvSpPr>
          <p:nvPr>
            <p:ph type="body" idx="1"/>
          </p:nvPr>
        </p:nvSpPr>
        <p:spPr/>
        <p:txBody>
          <a:bodyPr/>
          <a:lstStyle/>
          <a:p>
            <a:r>
              <a:rPr lang="en-US" altLang="en-US"/>
              <a:t>The system organizes signs</a:t>
            </a:r>
          </a:p>
          <a:p>
            <a:r>
              <a:rPr lang="en-US" altLang="en-US"/>
              <a:t>Signs stand for something else</a:t>
            </a:r>
          </a:p>
          <a:p>
            <a:pPr lvl="1"/>
            <a:r>
              <a:rPr lang="en-US" altLang="en-US" i="1"/>
              <a:t>apple</a:t>
            </a:r>
            <a:r>
              <a:rPr lang="en-US" altLang="en-US"/>
              <a:t> stands for the actual object</a:t>
            </a:r>
          </a:p>
          <a:p>
            <a:pPr lvl="1"/>
            <a:r>
              <a:rPr lang="en-US" altLang="en-US"/>
              <a:t>Tell me a really long word.</a:t>
            </a:r>
          </a:p>
          <a:p>
            <a:r>
              <a:rPr lang="en-US" altLang="en-US"/>
              <a:t>Linguistic signs can be smaller or larger than whole words.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ltLang="en-US"/>
              <a:t>Language Signs</a:t>
            </a:r>
          </a:p>
        </p:txBody>
      </p:sp>
      <p:sp>
        <p:nvSpPr>
          <p:cNvPr id="48131" name="Rectangle 3"/>
          <p:cNvSpPr>
            <a:spLocks noGrp="1" noChangeArrowheads="1"/>
          </p:cNvSpPr>
          <p:nvPr>
            <p:ph type="body" idx="1"/>
          </p:nvPr>
        </p:nvSpPr>
        <p:spPr/>
        <p:txBody>
          <a:bodyPr/>
          <a:lstStyle/>
          <a:p>
            <a:r>
              <a:rPr lang="en-US" altLang="en-US" sz="2800"/>
              <a:t>The smallest linguistic sign is a morpheme, which is a meaningful form that cannot be divided into smaller meaningful parts (p. 5)</a:t>
            </a:r>
          </a:p>
          <a:p>
            <a:r>
              <a:rPr lang="en-US" altLang="en-US" sz="2800"/>
              <a:t>Free morphemes: can be used alone as words</a:t>
            </a:r>
          </a:p>
          <a:p>
            <a:r>
              <a:rPr lang="en-US" altLang="en-US" sz="2800"/>
              <a:t>Bound morphemes: must be combined with other morphemes to make words.</a:t>
            </a:r>
          </a:p>
          <a:p>
            <a:r>
              <a:rPr lang="en-US" altLang="en-US" sz="2800"/>
              <a:t>Reactivation: re-act-ive-ate-ion</a:t>
            </a:r>
          </a:p>
          <a:p>
            <a:pPr>
              <a:buFontTx/>
              <a:buNone/>
            </a:pPr>
            <a:r>
              <a:rPr lang="en-US" altLang="en-US" sz="2800"/>
              <a:t>			 (again)   (adj)(v) (n)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altLang="en-US"/>
              <a:t>Language Signs</a:t>
            </a:r>
          </a:p>
        </p:txBody>
      </p:sp>
      <p:sp>
        <p:nvSpPr>
          <p:cNvPr id="49155" name="Rectangle 3"/>
          <p:cNvSpPr>
            <a:spLocks noGrp="1" noChangeArrowheads="1"/>
          </p:cNvSpPr>
          <p:nvPr>
            <p:ph type="body" idx="1"/>
          </p:nvPr>
        </p:nvSpPr>
        <p:spPr/>
        <p:txBody>
          <a:bodyPr/>
          <a:lstStyle/>
          <a:p>
            <a:r>
              <a:rPr lang="en-US" altLang="en-US"/>
              <a:t>Morphemes can have more than one pronunciation or spelling</a:t>
            </a:r>
          </a:p>
          <a:p>
            <a:r>
              <a:rPr lang="en-US" altLang="en-US"/>
              <a:t>Plural noun ending: -s/-es ; [s],[z],[</a:t>
            </a:r>
            <a:r>
              <a:rPr lang="ru-RU" altLang="en-US">
                <a:cs typeface="Times New Roman" panose="02020603050405020304" pitchFamily="18" charset="0"/>
              </a:rPr>
              <a:t>ә</a:t>
            </a:r>
            <a:r>
              <a:rPr lang="en-US" altLang="en-US"/>
              <a:t>z]</a:t>
            </a:r>
          </a:p>
          <a:p>
            <a:r>
              <a:rPr lang="en-US" altLang="en-US"/>
              <a:t>Spoken variations are allomorphs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altLang="en-US"/>
              <a:t>Language Signs</a:t>
            </a:r>
          </a:p>
        </p:txBody>
      </p:sp>
      <p:sp>
        <p:nvSpPr>
          <p:cNvPr id="50179" name="Rectangle 3"/>
          <p:cNvSpPr>
            <a:spLocks noGrp="1" noChangeArrowheads="1"/>
          </p:cNvSpPr>
          <p:nvPr>
            <p:ph type="body" idx="1"/>
          </p:nvPr>
        </p:nvSpPr>
        <p:spPr/>
        <p:txBody>
          <a:bodyPr/>
          <a:lstStyle/>
          <a:p>
            <a:pPr>
              <a:lnSpc>
                <a:spcPct val="80000"/>
              </a:lnSpc>
            </a:pPr>
            <a:r>
              <a:rPr lang="en-US" altLang="en-US" sz="2800"/>
              <a:t>Base morphemes and affixes</a:t>
            </a:r>
          </a:p>
          <a:p>
            <a:pPr>
              <a:lnSpc>
                <a:spcPct val="80000"/>
              </a:lnSpc>
            </a:pPr>
            <a:r>
              <a:rPr lang="en-US" altLang="en-US" sz="2800"/>
              <a:t>Affix  is a bound morpheme that is added to a base morpheme</a:t>
            </a:r>
          </a:p>
          <a:p>
            <a:pPr>
              <a:lnSpc>
                <a:spcPct val="80000"/>
              </a:lnSpc>
            </a:pPr>
            <a:r>
              <a:rPr lang="en-US" altLang="en-US" sz="2800"/>
              <a:t>Affixes can be prefixes or suffixes</a:t>
            </a:r>
          </a:p>
          <a:p>
            <a:pPr lvl="1">
              <a:lnSpc>
                <a:spcPct val="80000"/>
              </a:lnSpc>
            </a:pPr>
            <a:r>
              <a:rPr lang="en-US" altLang="en-US" sz="2400"/>
              <a:t>reactivation</a:t>
            </a:r>
          </a:p>
          <a:p>
            <a:pPr>
              <a:lnSpc>
                <a:spcPct val="80000"/>
              </a:lnSpc>
            </a:pPr>
            <a:r>
              <a:rPr lang="en-US" altLang="en-US" sz="2800"/>
              <a:t>Base morphemes are usually free</a:t>
            </a:r>
          </a:p>
          <a:p>
            <a:pPr lvl="1">
              <a:lnSpc>
                <a:spcPct val="80000"/>
              </a:lnSpc>
            </a:pPr>
            <a:r>
              <a:rPr lang="en-US" altLang="en-US" sz="2400"/>
              <a:t>Insulate (insula + ate) insula = lat. island</a:t>
            </a:r>
          </a:p>
          <a:p>
            <a:pPr>
              <a:lnSpc>
                <a:spcPct val="80000"/>
              </a:lnSpc>
            </a:pPr>
            <a:r>
              <a:rPr lang="en-US" altLang="en-US" sz="2800"/>
              <a:t>Compound: word with more than one base morpheme</a:t>
            </a:r>
          </a:p>
          <a:p>
            <a:pPr lvl="1">
              <a:lnSpc>
                <a:spcPct val="80000"/>
              </a:lnSpc>
            </a:pPr>
            <a:r>
              <a:rPr lang="en-US" altLang="en-US" sz="2400"/>
              <a:t>firefighter</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r>
              <a:rPr lang="en-US" altLang="en-US"/>
              <a:t>Language Signs</a:t>
            </a:r>
          </a:p>
        </p:txBody>
      </p:sp>
      <p:sp>
        <p:nvSpPr>
          <p:cNvPr id="110595" name="Rectangle 3"/>
          <p:cNvSpPr>
            <a:spLocks noGrp="1" noChangeArrowheads="1"/>
          </p:cNvSpPr>
          <p:nvPr>
            <p:ph type="body" idx="1"/>
          </p:nvPr>
        </p:nvSpPr>
        <p:spPr/>
        <p:txBody>
          <a:bodyPr/>
          <a:lstStyle/>
          <a:p>
            <a:r>
              <a:rPr lang="en-US" altLang="en-US"/>
              <a:t>Language signs can be larger than words</a:t>
            </a:r>
          </a:p>
          <a:p>
            <a:r>
              <a:rPr lang="en-US" altLang="en-US"/>
              <a:t>Idioms: a combination of words whose meaning cannot be predicted from those of its constituent parts (p. 6)</a:t>
            </a:r>
          </a:p>
          <a:p>
            <a:endParaRPr lang="en-US"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altLang="en-US"/>
              <a:t>Language as Speech</a:t>
            </a:r>
          </a:p>
        </p:txBody>
      </p:sp>
      <p:sp>
        <p:nvSpPr>
          <p:cNvPr id="37891" name="Rectangle 3"/>
          <p:cNvSpPr>
            <a:spLocks noGrp="1" noChangeArrowheads="1"/>
          </p:cNvSpPr>
          <p:nvPr>
            <p:ph type="body" idx="1"/>
          </p:nvPr>
        </p:nvSpPr>
        <p:spPr/>
        <p:txBody>
          <a:bodyPr/>
          <a:lstStyle/>
          <a:p>
            <a:pPr>
              <a:lnSpc>
                <a:spcPct val="90000"/>
              </a:lnSpc>
            </a:pPr>
            <a:r>
              <a:rPr lang="en-US" altLang="en-US"/>
              <a:t>Language is basically oral-aural</a:t>
            </a:r>
          </a:p>
          <a:p>
            <a:pPr lvl="1">
              <a:lnSpc>
                <a:spcPct val="90000"/>
              </a:lnSpc>
            </a:pPr>
            <a:r>
              <a:rPr lang="en-US" altLang="en-US"/>
              <a:t>Produced by the mouth and received by the ear</a:t>
            </a:r>
          </a:p>
          <a:p>
            <a:pPr>
              <a:lnSpc>
                <a:spcPct val="90000"/>
              </a:lnSpc>
            </a:pPr>
            <a:r>
              <a:rPr lang="en-US" altLang="en-US"/>
              <a:t>Sounds follow one another sequentially</a:t>
            </a:r>
          </a:p>
          <a:p>
            <a:pPr>
              <a:lnSpc>
                <a:spcPct val="90000"/>
              </a:lnSpc>
            </a:pPr>
            <a:r>
              <a:rPr lang="en-US" altLang="en-US"/>
              <a:t>Language is one dimensional</a:t>
            </a:r>
          </a:p>
          <a:p>
            <a:pPr>
              <a:lnSpc>
                <a:spcPct val="90000"/>
              </a:lnSpc>
            </a:pPr>
            <a:r>
              <a:rPr lang="en-US" altLang="en-US"/>
              <a:t>Other ways of expressing language:</a:t>
            </a:r>
          </a:p>
          <a:p>
            <a:pPr lvl="1">
              <a:lnSpc>
                <a:spcPct val="90000"/>
              </a:lnSpc>
            </a:pPr>
            <a:r>
              <a:rPr lang="en-US" altLang="en-US"/>
              <a:t>writing, sign language</a:t>
            </a:r>
          </a:p>
          <a:p>
            <a:pPr>
              <a:lnSpc>
                <a:spcPct val="90000"/>
              </a:lnSpc>
            </a:pPr>
            <a:r>
              <a:rPr lang="en-US" altLang="en-US"/>
              <a:t>What are the advantages and disadvantages of other ways of expressing language?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ltLang="en-US"/>
              <a:t>Language as Speech</a:t>
            </a:r>
          </a:p>
        </p:txBody>
      </p:sp>
      <p:sp>
        <p:nvSpPr>
          <p:cNvPr id="51203" name="Rectangle 3"/>
          <p:cNvSpPr>
            <a:spLocks noGrp="1" noChangeArrowheads="1"/>
          </p:cNvSpPr>
          <p:nvPr>
            <p:ph type="body" idx="1"/>
          </p:nvPr>
        </p:nvSpPr>
        <p:spPr/>
        <p:txBody>
          <a:bodyPr/>
          <a:lstStyle/>
          <a:p>
            <a:r>
              <a:rPr lang="en-US" altLang="en-US"/>
              <a:t>Writing vs. Speech</a:t>
            </a:r>
          </a:p>
          <a:p>
            <a:r>
              <a:rPr lang="en-US" altLang="en-US"/>
              <a:t>Which is primary and which is secondary?</a:t>
            </a:r>
          </a:p>
          <a:p>
            <a:endParaRPr lang="en-US"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ltLang="en-US" sz="4000"/>
              <a:t>Language as Speech : </a:t>
            </a:r>
            <a:br>
              <a:rPr lang="en-US" altLang="en-US" sz="4000"/>
            </a:br>
            <a:r>
              <a:rPr lang="en-US" altLang="en-US" sz="4000"/>
              <a:t>Writing as Speech</a:t>
            </a:r>
          </a:p>
        </p:txBody>
      </p:sp>
      <p:sp>
        <p:nvSpPr>
          <p:cNvPr id="52227" name="Rectangle 3"/>
          <p:cNvSpPr>
            <a:spLocks noGrp="1" noChangeArrowheads="1"/>
          </p:cNvSpPr>
          <p:nvPr>
            <p:ph type="body" idx="1"/>
          </p:nvPr>
        </p:nvSpPr>
        <p:spPr/>
        <p:txBody>
          <a:bodyPr/>
          <a:lstStyle/>
          <a:p>
            <a:r>
              <a:rPr lang="en-US" altLang="en-US" sz="2800"/>
              <a:t>Humans have been writing for 5000 years</a:t>
            </a:r>
          </a:p>
          <a:p>
            <a:r>
              <a:rPr lang="en-US" altLang="en-US" sz="2800"/>
              <a:t>Writing developed from speech and is meant to represent speech</a:t>
            </a:r>
          </a:p>
          <a:p>
            <a:r>
              <a:rPr lang="en-US" altLang="en-US" sz="2800"/>
              <a:t>Some spoken languages have no written form</a:t>
            </a:r>
          </a:p>
          <a:p>
            <a:r>
              <a:rPr lang="en-US" altLang="en-US" sz="2800"/>
              <a:t>We talk before we write</a:t>
            </a:r>
          </a:p>
          <a:p>
            <a:r>
              <a:rPr lang="en-US" altLang="en-US" sz="2800"/>
              <a:t>We have to take special effort to learn to write</a:t>
            </a:r>
          </a:p>
          <a:p>
            <a:r>
              <a:rPr lang="en-US" altLang="en-US" sz="2800"/>
              <a:t>Many people who can speak are unable to write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altLang="en-US"/>
              <a:t>Language as Speech</a:t>
            </a:r>
          </a:p>
        </p:txBody>
      </p:sp>
      <p:sp>
        <p:nvSpPr>
          <p:cNvPr id="53251" name="Rectangle 3"/>
          <p:cNvSpPr>
            <a:spLocks noGrp="1" noChangeArrowheads="1"/>
          </p:cNvSpPr>
          <p:nvPr>
            <p:ph type="body" idx="1"/>
          </p:nvPr>
        </p:nvSpPr>
        <p:spPr/>
        <p:txBody>
          <a:bodyPr/>
          <a:lstStyle/>
          <a:p>
            <a:r>
              <a:rPr lang="en-US" altLang="en-US"/>
              <a:t>“If speaking makes us human, writing makes us civilized.”</a:t>
            </a:r>
          </a:p>
          <a:p>
            <a:r>
              <a:rPr lang="en-US" altLang="en-US"/>
              <a:t>Advantages of writing:</a:t>
            </a:r>
          </a:p>
          <a:p>
            <a:r>
              <a:rPr lang="en-US" altLang="en-US"/>
              <a:t>Permanent</a:t>
            </a:r>
          </a:p>
          <a:p>
            <a:r>
              <a:rPr lang="en-US" altLang="en-US"/>
              <a:t>Indicates pauses more clearly:</a:t>
            </a:r>
          </a:p>
          <a:p>
            <a:pPr lvl="1"/>
            <a:r>
              <a:rPr lang="en-US" altLang="en-US"/>
              <a:t>Grade A vs. gray day</a:t>
            </a:r>
          </a:p>
          <a:p>
            <a:pPr lvl="1"/>
            <a:r>
              <a:rPr lang="en-US" altLang="en-US"/>
              <a:t>Pretty hot day vs. pretty, hot day</a:t>
            </a:r>
          </a:p>
          <a:p>
            <a:endParaRPr lang="en-US"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ltLang="en-US" sz="4000"/>
              <a:t>Language as Speech : </a:t>
            </a:r>
            <a:br>
              <a:rPr lang="en-US" altLang="en-US" sz="4000"/>
            </a:br>
            <a:r>
              <a:rPr lang="en-US" altLang="en-US" sz="4000"/>
              <a:t>Writing as Speech</a:t>
            </a:r>
          </a:p>
        </p:txBody>
      </p:sp>
      <p:sp>
        <p:nvSpPr>
          <p:cNvPr id="38915" name="Rectangle 3"/>
          <p:cNvSpPr>
            <a:spLocks noGrp="1" noChangeArrowheads="1"/>
          </p:cNvSpPr>
          <p:nvPr>
            <p:ph type="body" idx="1"/>
          </p:nvPr>
        </p:nvSpPr>
        <p:spPr/>
        <p:txBody>
          <a:bodyPr/>
          <a:lstStyle/>
          <a:p>
            <a:r>
              <a:rPr lang="en-US" altLang="en-US"/>
              <a:t>Deficiencies of writing:</a:t>
            </a:r>
          </a:p>
          <a:p>
            <a:r>
              <a:rPr lang="en-US" altLang="en-US"/>
              <a:t>Can’t indicate pitch</a:t>
            </a:r>
          </a:p>
          <a:p>
            <a:pPr lvl="1"/>
            <a:r>
              <a:rPr lang="en-US" altLang="en-US"/>
              <a:t>Why did you do it? (rising vs. falling)</a:t>
            </a:r>
          </a:p>
          <a:p>
            <a:pPr lvl="1"/>
            <a:r>
              <a:rPr lang="en-US" altLang="en-US"/>
              <a:t>sound quality (tone vs. quality)</a:t>
            </a:r>
          </a:p>
          <a:p>
            <a:pPr lvl="1"/>
            <a:r>
              <a:rPr lang="en-US" altLang="en-US"/>
              <a:t>incense (enrage vs. stuff to burn)</a:t>
            </a:r>
          </a:p>
          <a:p>
            <a:pPr lvl="1"/>
            <a:r>
              <a:rPr lang="en-US" altLang="en-US"/>
              <a:t>sewer (tailor vs. conduit)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altLang="en-US"/>
              <a:t>A Definition of Language</a:t>
            </a:r>
          </a:p>
        </p:txBody>
      </p:sp>
      <p:sp>
        <p:nvSpPr>
          <p:cNvPr id="34819" name="Rectangle 3"/>
          <p:cNvSpPr>
            <a:spLocks noGrp="1" noChangeArrowheads="1"/>
          </p:cNvSpPr>
          <p:nvPr>
            <p:ph type="body" idx="1"/>
          </p:nvPr>
        </p:nvSpPr>
        <p:spPr/>
        <p:txBody>
          <a:bodyPr/>
          <a:lstStyle/>
          <a:p>
            <a:r>
              <a:rPr lang="en-US" altLang="en-US" sz="2800"/>
              <a:t>Language is a system of conventional vocal signs by means of which human beings communicate.</a:t>
            </a:r>
          </a:p>
          <a:p>
            <a:r>
              <a:rPr lang="en-US" altLang="en-US" sz="2800"/>
              <a:t>System</a:t>
            </a:r>
          </a:p>
          <a:p>
            <a:r>
              <a:rPr lang="en-US" altLang="en-US" sz="2800"/>
              <a:t>Signs</a:t>
            </a:r>
          </a:p>
          <a:p>
            <a:r>
              <a:rPr lang="en-US" altLang="en-US" sz="2800"/>
              <a:t>Vocal</a:t>
            </a:r>
          </a:p>
          <a:p>
            <a:r>
              <a:rPr lang="en-US" altLang="en-US" sz="2800"/>
              <a:t>Conventional </a:t>
            </a:r>
          </a:p>
          <a:p>
            <a:r>
              <a:rPr lang="en-US" altLang="en-US" sz="2800"/>
              <a:t>Human</a:t>
            </a:r>
          </a:p>
          <a:p>
            <a:r>
              <a:rPr lang="en-US" altLang="en-US" sz="2800"/>
              <a:t>Communicate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US" altLang="en-US" sz="4000"/>
              <a:t>Language as Speech: </a:t>
            </a:r>
            <a:br>
              <a:rPr lang="en-US" altLang="en-US" sz="4000"/>
            </a:br>
            <a:r>
              <a:rPr lang="en-US" altLang="en-US" sz="4000"/>
              <a:t>Writing as Speech</a:t>
            </a:r>
          </a:p>
        </p:txBody>
      </p:sp>
      <p:sp>
        <p:nvSpPr>
          <p:cNvPr id="112643" name="Rectangle 3"/>
          <p:cNvSpPr>
            <a:spLocks noGrp="1" noChangeArrowheads="1"/>
          </p:cNvSpPr>
          <p:nvPr>
            <p:ph type="body" idx="1"/>
          </p:nvPr>
        </p:nvSpPr>
        <p:spPr/>
        <p:txBody>
          <a:bodyPr/>
          <a:lstStyle/>
          <a:p>
            <a:r>
              <a:rPr lang="en-US" altLang="en-US"/>
              <a:t>Homonyms: homographs, homophones</a:t>
            </a:r>
          </a:p>
          <a:p>
            <a:r>
              <a:rPr lang="en-US" altLang="en-US"/>
              <a:t>Transliteration</a:t>
            </a:r>
          </a:p>
          <a:p>
            <a:r>
              <a:rPr lang="en-US" altLang="en-US"/>
              <a:t>Translation</a:t>
            </a:r>
          </a:p>
          <a:p>
            <a:r>
              <a:rPr lang="en-US" altLang="en-US"/>
              <a:t>Orthography: Writing system</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en-US" altLang="en-US" sz="4000"/>
              <a:t>Language as Speech: </a:t>
            </a:r>
            <a:br>
              <a:rPr lang="en-US" altLang="en-US" sz="4000"/>
            </a:br>
            <a:r>
              <a:rPr lang="en-US" altLang="en-US" sz="4000"/>
              <a:t>Gestures and Speech</a:t>
            </a:r>
          </a:p>
        </p:txBody>
      </p:sp>
      <p:sp>
        <p:nvSpPr>
          <p:cNvPr id="114691" name="Rectangle 3"/>
          <p:cNvSpPr>
            <a:spLocks noGrp="1" noChangeArrowheads="1"/>
          </p:cNvSpPr>
          <p:nvPr>
            <p:ph type="body" idx="1"/>
          </p:nvPr>
        </p:nvSpPr>
        <p:spPr/>
        <p:txBody>
          <a:bodyPr/>
          <a:lstStyle/>
          <a:p>
            <a:pPr>
              <a:lnSpc>
                <a:spcPct val="90000"/>
              </a:lnSpc>
            </a:pPr>
            <a:r>
              <a:rPr lang="en-US" altLang="en-US"/>
              <a:t>Gestures can communicate also</a:t>
            </a:r>
          </a:p>
          <a:p>
            <a:pPr>
              <a:lnSpc>
                <a:spcPct val="90000"/>
              </a:lnSpc>
            </a:pPr>
            <a:r>
              <a:rPr lang="en-US" altLang="en-US"/>
              <a:t>Speech may have developed from gestures</a:t>
            </a:r>
          </a:p>
          <a:p>
            <a:pPr>
              <a:lnSpc>
                <a:spcPct val="90000"/>
              </a:lnSpc>
            </a:pPr>
            <a:r>
              <a:rPr lang="en-US" altLang="en-US"/>
              <a:t>Gestures can be unconscious</a:t>
            </a:r>
          </a:p>
          <a:p>
            <a:pPr>
              <a:lnSpc>
                <a:spcPct val="90000"/>
              </a:lnSpc>
            </a:pPr>
            <a:r>
              <a:rPr lang="en-US" altLang="en-US"/>
              <a:t>Kinesics: study of communicative body movement</a:t>
            </a:r>
          </a:p>
          <a:p>
            <a:pPr>
              <a:lnSpc>
                <a:spcPct val="90000"/>
              </a:lnSpc>
            </a:pPr>
            <a:r>
              <a:rPr lang="en-US" altLang="en-US"/>
              <a:t>Tone of voice</a:t>
            </a:r>
          </a:p>
          <a:p>
            <a:pPr>
              <a:lnSpc>
                <a:spcPct val="90000"/>
              </a:lnSpc>
            </a:pPr>
            <a:r>
              <a:rPr lang="en-US" altLang="en-US"/>
              <a:t>Paralanguage: parallel communication that accompanies language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ltLang="en-US"/>
              <a:t>Language as Convention</a:t>
            </a:r>
          </a:p>
        </p:txBody>
      </p:sp>
      <p:sp>
        <p:nvSpPr>
          <p:cNvPr id="54275" name="Rectangle 3"/>
          <p:cNvSpPr>
            <a:spLocks noGrp="1" noChangeArrowheads="1"/>
          </p:cNvSpPr>
          <p:nvPr>
            <p:ph type="body" idx="1"/>
          </p:nvPr>
        </p:nvSpPr>
        <p:spPr/>
        <p:txBody>
          <a:bodyPr/>
          <a:lstStyle/>
          <a:p>
            <a:pPr>
              <a:lnSpc>
                <a:spcPct val="90000"/>
              </a:lnSpc>
            </a:pPr>
            <a:r>
              <a:rPr lang="en-US" altLang="en-US"/>
              <a:t>Language is mostly conventional and arbitrary</a:t>
            </a:r>
          </a:p>
          <a:p>
            <a:pPr>
              <a:lnSpc>
                <a:spcPct val="90000"/>
              </a:lnSpc>
            </a:pPr>
            <a:r>
              <a:rPr lang="en-US" altLang="en-US"/>
              <a:t>There is usually no reason we connect the sounds we make with a particular meaning, but each language agrees on what particular sounds mean</a:t>
            </a:r>
          </a:p>
          <a:p>
            <a:pPr>
              <a:lnSpc>
                <a:spcPct val="90000"/>
              </a:lnSpc>
            </a:pPr>
            <a:r>
              <a:rPr lang="en-US" altLang="en-US"/>
              <a:t>Exception: echoic words/onomatopoeia</a:t>
            </a:r>
          </a:p>
          <a:p>
            <a:pPr lvl="1">
              <a:lnSpc>
                <a:spcPct val="90000"/>
              </a:lnSpc>
            </a:pPr>
            <a:r>
              <a:rPr lang="en-US" altLang="en-US"/>
              <a:t>Bow wow, gnaf-gnaf, wau-wau</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ltLang="en-US" sz="4000"/>
              <a:t>Language as Convention: </a:t>
            </a:r>
            <a:br>
              <a:rPr lang="en-US" altLang="en-US" sz="4000"/>
            </a:br>
            <a:r>
              <a:rPr lang="en-US" altLang="en-US" sz="4000"/>
              <a:t>Language Change</a:t>
            </a:r>
          </a:p>
        </p:txBody>
      </p:sp>
      <p:sp>
        <p:nvSpPr>
          <p:cNvPr id="55299" name="Rectangle 3"/>
          <p:cNvSpPr>
            <a:spLocks noGrp="1" noChangeArrowheads="1"/>
          </p:cNvSpPr>
          <p:nvPr>
            <p:ph type="body" idx="1"/>
          </p:nvPr>
        </p:nvSpPr>
        <p:spPr/>
        <p:txBody>
          <a:bodyPr/>
          <a:lstStyle/>
          <a:p>
            <a:r>
              <a:rPr lang="en-US" altLang="en-US" dirty="0"/>
              <a:t>Language changes because it is culturally transmitted</a:t>
            </a:r>
          </a:p>
          <a:p>
            <a:r>
              <a:rPr lang="en-US" altLang="en-US" dirty="0"/>
              <a:t>Causes of language change:</a:t>
            </a:r>
          </a:p>
          <a:p>
            <a:r>
              <a:rPr lang="en-US" altLang="en-US" dirty="0"/>
              <a:t>Syntagmatic change: nearby elements influence one another within the flow of speech</a:t>
            </a:r>
          </a:p>
          <a:p>
            <a:pPr lvl="1"/>
            <a:r>
              <a:rPr lang="en-US" altLang="en-US" dirty="0" smtClean="0"/>
              <a:t>Sandwich</a:t>
            </a:r>
          </a:p>
          <a:p>
            <a:pPr lvl="1"/>
            <a:r>
              <a:rPr lang="en-US" altLang="en-US" dirty="0" smtClean="0"/>
              <a:t>What did you say?</a:t>
            </a:r>
            <a:endParaRPr lang="en-US" altLang="en-US" dirty="0"/>
          </a:p>
          <a:p>
            <a:endParaRPr lang="en-US" alt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ltLang="en-US" sz="4000"/>
              <a:t>Language as Convention: </a:t>
            </a:r>
            <a:br>
              <a:rPr lang="en-US" altLang="en-US" sz="4000"/>
            </a:br>
            <a:r>
              <a:rPr lang="en-US" altLang="en-US" sz="4000"/>
              <a:t>Language Change</a:t>
            </a:r>
          </a:p>
        </p:txBody>
      </p:sp>
      <p:sp>
        <p:nvSpPr>
          <p:cNvPr id="56323" name="Rectangle 3"/>
          <p:cNvSpPr>
            <a:spLocks noGrp="1" noChangeArrowheads="1"/>
          </p:cNvSpPr>
          <p:nvPr>
            <p:ph type="body" idx="1"/>
          </p:nvPr>
        </p:nvSpPr>
        <p:spPr/>
        <p:txBody>
          <a:bodyPr/>
          <a:lstStyle/>
          <a:p>
            <a:r>
              <a:rPr lang="en-US" altLang="en-US"/>
              <a:t>Paradigmatic or Associative Change</a:t>
            </a:r>
          </a:p>
          <a:p>
            <a:r>
              <a:rPr lang="en-US" altLang="en-US"/>
              <a:t>Words can be affected by other words that are not immediately present but with which they are associated</a:t>
            </a:r>
          </a:p>
          <a:p>
            <a:endParaRPr lang="en-US"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6" name="Rectangle 4"/>
          <p:cNvSpPr>
            <a:spLocks noGrp="1" noChangeArrowheads="1"/>
          </p:cNvSpPr>
          <p:nvPr>
            <p:ph type="title"/>
          </p:nvPr>
        </p:nvSpPr>
        <p:spPr/>
        <p:txBody>
          <a:bodyPr/>
          <a:lstStyle/>
          <a:p>
            <a:r>
              <a:rPr lang="en-US" altLang="en-US" sz="4000"/>
              <a:t>Language as Convention: </a:t>
            </a:r>
            <a:br>
              <a:rPr lang="en-US" altLang="en-US" sz="4000"/>
            </a:br>
            <a:r>
              <a:rPr lang="en-US" altLang="en-US" sz="4000"/>
              <a:t>Language Change</a:t>
            </a:r>
          </a:p>
        </p:txBody>
      </p:sp>
      <p:sp>
        <p:nvSpPr>
          <p:cNvPr id="120837" name="Rectangle 5"/>
          <p:cNvSpPr>
            <a:spLocks noGrp="1" noChangeArrowheads="1"/>
          </p:cNvSpPr>
          <p:nvPr>
            <p:ph sz="quarter" idx="1"/>
          </p:nvPr>
        </p:nvSpPr>
        <p:spPr/>
        <p:txBody>
          <a:bodyPr/>
          <a:lstStyle/>
          <a:p>
            <a:endParaRPr lang="en-US" altLang="en-US" sz="2400"/>
          </a:p>
        </p:txBody>
      </p:sp>
      <p:sp>
        <p:nvSpPr>
          <p:cNvPr id="120838" name="Rectangle 6"/>
          <p:cNvSpPr>
            <a:spLocks noGrp="1" noChangeArrowheads="1"/>
          </p:cNvSpPr>
          <p:nvPr>
            <p:ph sz="quarter" idx="2"/>
          </p:nvPr>
        </p:nvSpPr>
        <p:spPr/>
        <p:txBody>
          <a:bodyPr/>
          <a:lstStyle/>
          <a:p>
            <a:endParaRPr lang="en-US" altLang="en-US" sz="2400"/>
          </a:p>
        </p:txBody>
      </p:sp>
      <p:sp>
        <p:nvSpPr>
          <p:cNvPr id="120839" name="Rectangle 7"/>
          <p:cNvSpPr>
            <a:spLocks noGrp="1" noChangeArrowheads="1"/>
          </p:cNvSpPr>
          <p:nvPr>
            <p:ph type="body" sz="half" idx="3"/>
          </p:nvPr>
        </p:nvSpPr>
        <p:spPr>
          <a:xfrm>
            <a:off x="1066800" y="4648200"/>
            <a:ext cx="7772400" cy="1219200"/>
          </a:xfrm>
        </p:spPr>
        <p:txBody>
          <a:bodyPr/>
          <a:lstStyle/>
          <a:p>
            <a:pPr>
              <a:lnSpc>
                <a:spcPct val="80000"/>
              </a:lnSpc>
            </a:pPr>
            <a:r>
              <a:rPr lang="en-US" altLang="en-US" sz="2400"/>
              <a:t>Starboard = Right</a:t>
            </a:r>
          </a:p>
          <a:p>
            <a:pPr>
              <a:lnSpc>
                <a:spcPct val="80000"/>
              </a:lnSpc>
            </a:pPr>
            <a:r>
              <a:rPr lang="en-US" altLang="en-US" sz="2400"/>
              <a:t>Ladeboard = Left</a:t>
            </a:r>
          </a:p>
          <a:p>
            <a:pPr>
              <a:lnSpc>
                <a:spcPct val="80000"/>
              </a:lnSpc>
            </a:pPr>
            <a:r>
              <a:rPr lang="en-US" altLang="en-US" sz="2400"/>
              <a:t>Ladeboard </a:t>
            </a:r>
            <a:r>
              <a:rPr lang="en-US" altLang="en-US" sz="2400">
                <a:sym typeface="Wingdings" panose="05000000000000000000" pitchFamily="2" charset="2"/>
              </a:rPr>
              <a:t> Larboard  Port</a:t>
            </a:r>
            <a:endParaRPr lang="en-US" altLang="en-US" sz="2400"/>
          </a:p>
        </p:txBody>
      </p:sp>
      <p:pic>
        <p:nvPicPr>
          <p:cNvPr id="120841" name="Picture 9" descr="Disney Wonder At Dock 2">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1752600"/>
            <a:ext cx="3657600" cy="2743200"/>
          </a:xfrm>
          <a:prstGeom prst="rect">
            <a:avLst/>
          </a:prstGeom>
          <a:noFill/>
          <a:extLst>
            <a:ext uri="{909E8E84-426E-40DD-AFC4-6F175D3DCCD1}">
              <a14:hiddenFill xmlns:a14="http://schemas.microsoft.com/office/drawing/2010/main">
                <a:solidFill>
                  <a:srgbClr val="FFFFFF"/>
                </a:solidFill>
              </a14:hiddenFill>
            </a:ext>
          </a:extLst>
        </p:spPr>
      </p:pic>
      <p:pic>
        <p:nvPicPr>
          <p:cNvPr id="120843" name="Picture 11" descr="picture of Ketchikan Harbour Kayakers Cruise Ship Alaska USA Ima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1752600"/>
            <a:ext cx="3771900" cy="24907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en-US" altLang="en-US" sz="4000"/>
              <a:t>Language as Convention : </a:t>
            </a:r>
            <a:br>
              <a:rPr lang="en-US" altLang="en-US" sz="4000"/>
            </a:br>
            <a:r>
              <a:rPr lang="en-US" altLang="en-US" sz="4000"/>
              <a:t>Language Change</a:t>
            </a:r>
          </a:p>
        </p:txBody>
      </p:sp>
      <p:sp>
        <p:nvSpPr>
          <p:cNvPr id="116739" name="Rectangle 3"/>
          <p:cNvSpPr>
            <a:spLocks noGrp="1" noChangeArrowheads="1"/>
          </p:cNvSpPr>
          <p:nvPr>
            <p:ph type="body" idx="1"/>
          </p:nvPr>
        </p:nvSpPr>
        <p:spPr/>
        <p:txBody>
          <a:bodyPr/>
          <a:lstStyle/>
          <a:p>
            <a:r>
              <a:rPr lang="en-US" altLang="en-US"/>
              <a:t>Social Change</a:t>
            </a:r>
          </a:p>
          <a:p>
            <a:r>
              <a:rPr lang="en-US" altLang="en-US"/>
              <a:t>Language changes because of the influence of events in the world</a:t>
            </a:r>
          </a:p>
          <a:p>
            <a:r>
              <a:rPr lang="en-US" altLang="en-US"/>
              <a:t>New technology: google</a:t>
            </a:r>
          </a:p>
          <a:p>
            <a:r>
              <a:rPr lang="en-US" altLang="en-US"/>
              <a:t>New forms of behavior: suicide bomber, sexting</a:t>
            </a:r>
          </a:p>
          <a:p>
            <a:r>
              <a:rPr lang="en-US" altLang="en-US"/>
              <a:t>Contact with new people and cultures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r>
              <a:rPr lang="en-US" altLang="en-US" sz="4000"/>
              <a:t>Language as Convention : </a:t>
            </a:r>
            <a:br>
              <a:rPr lang="en-US" altLang="en-US" sz="4000"/>
            </a:br>
            <a:r>
              <a:rPr lang="en-US" altLang="en-US" sz="4000"/>
              <a:t>The Notion of Linguistic Corruption</a:t>
            </a:r>
          </a:p>
        </p:txBody>
      </p:sp>
      <p:sp>
        <p:nvSpPr>
          <p:cNvPr id="118787" name="Rectangle 3"/>
          <p:cNvSpPr>
            <a:spLocks noGrp="1" noChangeArrowheads="1"/>
          </p:cNvSpPr>
          <p:nvPr>
            <p:ph type="body" idx="1"/>
          </p:nvPr>
        </p:nvSpPr>
        <p:spPr/>
        <p:txBody>
          <a:bodyPr/>
          <a:lstStyle/>
          <a:p>
            <a:r>
              <a:rPr lang="en-US" altLang="en-US" dirty="0" smtClean="0"/>
              <a:t>Every generation believes that its version of English is the right one and that young people are corrupting it.</a:t>
            </a:r>
          </a:p>
          <a:p>
            <a:pPr lvl="1"/>
            <a:r>
              <a:rPr lang="en-US" altLang="en-US" dirty="0"/>
              <a:t>a</a:t>
            </a:r>
            <a:r>
              <a:rPr lang="en-US" altLang="en-US" dirty="0" smtClean="0"/>
              <a:t>ll right vs. alright</a:t>
            </a:r>
            <a:endParaRPr lang="en-US" altLang="en-US" dirty="0"/>
          </a:p>
          <a:p>
            <a:endParaRPr lang="en-US" alt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n-US" altLang="en-US" sz="4000"/>
              <a:t>Language as Convention : </a:t>
            </a:r>
            <a:br>
              <a:rPr lang="en-US" altLang="en-US" sz="4000"/>
            </a:br>
            <a:r>
              <a:rPr lang="en-US" altLang="en-US" sz="4000"/>
              <a:t>Language Variation</a:t>
            </a:r>
          </a:p>
        </p:txBody>
      </p:sp>
      <p:sp>
        <p:nvSpPr>
          <p:cNvPr id="123907" name="Rectangle 3"/>
          <p:cNvSpPr>
            <a:spLocks noGrp="1" noChangeArrowheads="1"/>
          </p:cNvSpPr>
          <p:nvPr>
            <p:ph type="body" idx="1"/>
          </p:nvPr>
        </p:nvSpPr>
        <p:spPr/>
        <p:txBody>
          <a:bodyPr/>
          <a:lstStyle/>
          <a:p>
            <a:pPr>
              <a:lnSpc>
                <a:spcPct val="80000"/>
              </a:lnSpc>
            </a:pPr>
            <a:r>
              <a:rPr lang="en-US" altLang="en-US" sz="2800"/>
              <a:t>Language exists in many varieties</a:t>
            </a:r>
          </a:p>
          <a:p>
            <a:pPr>
              <a:lnSpc>
                <a:spcPct val="80000"/>
              </a:lnSpc>
            </a:pPr>
            <a:r>
              <a:rPr lang="en-US" altLang="en-US" sz="2800"/>
              <a:t>Historical or diachronic variation</a:t>
            </a:r>
          </a:p>
          <a:p>
            <a:pPr>
              <a:lnSpc>
                <a:spcPct val="80000"/>
              </a:lnSpc>
            </a:pPr>
            <a:r>
              <a:rPr lang="en-US" altLang="en-US" sz="2800"/>
              <a:t>Contemporary or synchronic variation</a:t>
            </a:r>
          </a:p>
          <a:p>
            <a:pPr lvl="1">
              <a:lnSpc>
                <a:spcPct val="80000"/>
              </a:lnSpc>
            </a:pPr>
            <a:r>
              <a:rPr lang="en-US" altLang="en-US" sz="2400"/>
              <a:t>Dialects – mutually intelligible forms of language associated with particular regions or groups</a:t>
            </a:r>
          </a:p>
          <a:p>
            <a:pPr lvl="1">
              <a:lnSpc>
                <a:spcPct val="80000"/>
              </a:lnSpc>
            </a:pPr>
            <a:r>
              <a:rPr lang="en-US" altLang="en-US" sz="2400"/>
              <a:t>Dialect: Language associated with a certain place, social level, ethnic group, sex, age</a:t>
            </a:r>
          </a:p>
          <a:p>
            <a:pPr lvl="1">
              <a:lnSpc>
                <a:spcPct val="80000"/>
              </a:lnSpc>
            </a:pPr>
            <a:r>
              <a:rPr lang="en-US" altLang="en-US" sz="2400"/>
              <a:t>Registers – Variations according to participants, settings, and topics</a:t>
            </a:r>
          </a:p>
          <a:p>
            <a:pPr lvl="1">
              <a:lnSpc>
                <a:spcPct val="80000"/>
              </a:lnSpc>
            </a:pPr>
            <a:r>
              <a:rPr lang="en-US" altLang="en-US" sz="2400"/>
              <a:t>Register: Variety of language used for a certain purpose: sermon, restaurant, telephone, postcard</a:t>
            </a:r>
          </a:p>
          <a:p>
            <a:pPr lvl="1">
              <a:lnSpc>
                <a:spcPct val="80000"/>
              </a:lnSpc>
            </a:pPr>
            <a:endParaRPr lang="en-US" altLang="en-US" sz="240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r>
              <a:rPr lang="en-US" altLang="en-US" sz="4000"/>
              <a:t>Language as Convention : </a:t>
            </a:r>
            <a:br>
              <a:rPr lang="en-US" altLang="en-US" sz="4000"/>
            </a:br>
            <a:r>
              <a:rPr lang="en-US" altLang="en-US" sz="4000"/>
              <a:t>Registers</a:t>
            </a:r>
          </a:p>
        </p:txBody>
      </p:sp>
      <p:sp>
        <p:nvSpPr>
          <p:cNvPr id="132099" name="Rectangle 3"/>
          <p:cNvSpPr>
            <a:spLocks noGrp="1" noChangeArrowheads="1"/>
          </p:cNvSpPr>
          <p:nvPr>
            <p:ph type="body" sz="half" idx="1"/>
          </p:nvPr>
        </p:nvSpPr>
        <p:spPr>
          <a:xfrm>
            <a:off x="1066800" y="1752600"/>
            <a:ext cx="7772400" cy="728663"/>
          </a:xfrm>
        </p:spPr>
        <p:txBody>
          <a:bodyPr/>
          <a:lstStyle/>
          <a:p>
            <a:pPr>
              <a:buFontTx/>
              <a:buNone/>
            </a:pPr>
            <a:endParaRPr lang="en-US" altLang="en-US" sz="2800"/>
          </a:p>
        </p:txBody>
      </p:sp>
      <p:graphicFrame>
        <p:nvGraphicFramePr>
          <p:cNvPr id="132100" name="Object 4"/>
          <p:cNvGraphicFramePr>
            <a:graphicFrameLocks noChangeAspect="1"/>
          </p:cNvGraphicFramePr>
          <p:nvPr>
            <p:ph sz="half" idx="2"/>
          </p:nvPr>
        </p:nvGraphicFramePr>
        <p:xfrm>
          <a:off x="1066800" y="2819400"/>
          <a:ext cx="7772400" cy="2087563"/>
        </p:xfrm>
        <a:graphic>
          <a:graphicData uri="http://schemas.openxmlformats.org/presentationml/2006/ole">
            <mc:AlternateContent xmlns:mc="http://schemas.openxmlformats.org/markup-compatibility/2006">
              <mc:Choice xmlns:v="urn:schemas-microsoft-com:vml" Requires="v">
                <p:oleObj spid="_x0000_s132104" name="Document" r:id="rId4" imgW="6097097" imgH="1638677" progId="Word.Document.8">
                  <p:embed/>
                </p:oleObj>
              </mc:Choice>
              <mc:Fallback>
                <p:oleObj name="Document" r:id="rId4" imgW="6097097" imgH="1638677" progId="Word.Documen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2819400"/>
                        <a:ext cx="7772400" cy="2087563"/>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ltLang="en-US"/>
              <a:t>Language as System</a:t>
            </a:r>
          </a:p>
        </p:txBody>
      </p:sp>
      <p:sp>
        <p:nvSpPr>
          <p:cNvPr id="35843" name="Rectangle 3"/>
          <p:cNvSpPr>
            <a:spLocks noGrp="1" noChangeArrowheads="1"/>
          </p:cNvSpPr>
          <p:nvPr>
            <p:ph type="body" idx="1"/>
          </p:nvPr>
        </p:nvSpPr>
        <p:spPr>
          <a:xfrm>
            <a:off x="1066800" y="1905000"/>
            <a:ext cx="7772400" cy="4114800"/>
          </a:xfrm>
        </p:spPr>
        <p:txBody>
          <a:bodyPr/>
          <a:lstStyle/>
          <a:p>
            <a:r>
              <a:rPr lang="en-US" altLang="en-US" sz="2800"/>
              <a:t>Language is not a collection of words, like a dictionary</a:t>
            </a:r>
          </a:p>
          <a:p>
            <a:r>
              <a:rPr lang="en-US" altLang="en-US" sz="2800"/>
              <a:t>There are rules or patterns that relate the words to one another</a:t>
            </a:r>
          </a:p>
          <a:p>
            <a:r>
              <a:rPr lang="en-US" altLang="en-US" sz="2800"/>
              <a:t>Duality of patterning</a:t>
            </a:r>
          </a:p>
          <a:p>
            <a:pPr lvl="1"/>
            <a:r>
              <a:rPr lang="en-US" altLang="en-US" sz="2400"/>
              <a:t>Meaningful units: Words and words parts</a:t>
            </a:r>
          </a:p>
          <a:p>
            <a:pPr lvl="2"/>
            <a:r>
              <a:rPr lang="en-US" altLang="en-US" sz="2000"/>
              <a:t>Adam liked apples.</a:t>
            </a:r>
          </a:p>
          <a:p>
            <a:pPr lvl="1"/>
            <a:r>
              <a:rPr lang="en-US" altLang="en-US" sz="2400"/>
              <a:t>Meaningless components: Sounds of letter</a:t>
            </a:r>
          </a:p>
          <a:p>
            <a:pPr lvl="2"/>
            <a:r>
              <a:rPr lang="en-US" altLang="en-US" sz="2000"/>
              <a:t>About 35 basic sounds in English</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p:txBody>
          <a:bodyPr/>
          <a:lstStyle/>
          <a:p>
            <a:r>
              <a:rPr lang="en-US" altLang="en-US" sz="4000"/>
              <a:t>Language as Convention : </a:t>
            </a:r>
            <a:br>
              <a:rPr lang="en-US" altLang="en-US" sz="4000"/>
            </a:br>
            <a:r>
              <a:rPr lang="en-US" altLang="en-US" sz="4000"/>
              <a:t>Registers</a:t>
            </a:r>
          </a:p>
        </p:txBody>
      </p:sp>
      <p:sp>
        <p:nvSpPr>
          <p:cNvPr id="134147" name="Rectangle 3"/>
          <p:cNvSpPr>
            <a:spLocks noGrp="1" noChangeArrowheads="1"/>
          </p:cNvSpPr>
          <p:nvPr>
            <p:ph type="body" idx="1"/>
          </p:nvPr>
        </p:nvSpPr>
        <p:spPr/>
        <p:txBody>
          <a:bodyPr/>
          <a:lstStyle/>
          <a:p>
            <a:pPr>
              <a:lnSpc>
                <a:spcPct val="80000"/>
              </a:lnSpc>
            </a:pPr>
            <a:r>
              <a:rPr lang="en-US" altLang="en-US" sz="2000" b="1"/>
              <a:t>Joos (1961) cited in Wikipedia</a:t>
            </a:r>
          </a:p>
          <a:p>
            <a:pPr>
              <a:lnSpc>
                <a:spcPct val="80000"/>
              </a:lnSpc>
            </a:pPr>
            <a:r>
              <a:rPr lang="en-US" altLang="en-US" sz="2000" b="1"/>
              <a:t>Frozen:</a:t>
            </a:r>
            <a:r>
              <a:rPr lang="en-US" altLang="en-US" sz="2000"/>
              <a:t> Printed unchanging language such as bible quotations; often contains archaisms. </a:t>
            </a:r>
          </a:p>
          <a:p>
            <a:pPr>
              <a:lnSpc>
                <a:spcPct val="80000"/>
              </a:lnSpc>
            </a:pPr>
            <a:r>
              <a:rPr lang="en-US" altLang="en-US" sz="2000" b="1"/>
              <a:t>Formal:</a:t>
            </a:r>
            <a:r>
              <a:rPr lang="en-US" altLang="en-US" sz="2000"/>
              <a:t> One-way participation, no interruption. Technical vocabulary; "Fussy semantics" or exact definitions are important. Includes introductions between strangers. (This is the standard for work, school, and business.)</a:t>
            </a:r>
          </a:p>
          <a:p>
            <a:pPr>
              <a:lnSpc>
                <a:spcPct val="80000"/>
              </a:lnSpc>
            </a:pPr>
            <a:r>
              <a:rPr lang="en-US" altLang="en-US" sz="2000" b="1"/>
              <a:t>Consultative:</a:t>
            </a:r>
            <a:r>
              <a:rPr lang="en-US" altLang="en-US" sz="2000"/>
              <a:t> Two-way participation. Background information is provided — prior knowledge is not assumed. "Backchannel behaviour" such as "uh huh", "I see", etc. is common. Interruptions allowed. (Formal Register used in conversations.)</a:t>
            </a:r>
          </a:p>
          <a:p>
            <a:pPr>
              <a:lnSpc>
                <a:spcPct val="80000"/>
              </a:lnSpc>
            </a:pPr>
            <a:r>
              <a:rPr lang="en-US" altLang="en-US" sz="2000" b="1"/>
              <a:t>Casual:</a:t>
            </a:r>
            <a:r>
              <a:rPr lang="en-US" altLang="en-US" sz="2000"/>
              <a:t> In-group friends and acquaintances. No background information provided. Ellipsis and slang common. Interruptions common. (Language used in conversation with friends.)</a:t>
            </a:r>
          </a:p>
          <a:p>
            <a:pPr>
              <a:lnSpc>
                <a:spcPct val="80000"/>
              </a:lnSpc>
            </a:pPr>
            <a:r>
              <a:rPr lang="en-US" altLang="en-US" sz="2000" b="1"/>
              <a:t>Intimate:</a:t>
            </a:r>
            <a:r>
              <a:rPr lang="en-US" altLang="en-US" sz="2000"/>
              <a:t> Non-public. Intonation more important than wording or grammar. Private vocabulary. (Language between lovers (and twins).)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endParaRPr lang="en-US" altLang="en-US"/>
          </a:p>
        </p:txBody>
      </p:sp>
      <p:sp>
        <p:nvSpPr>
          <p:cNvPr id="130051" name="Rectangle 3"/>
          <p:cNvSpPr>
            <a:spLocks noGrp="1" noChangeArrowheads="1"/>
          </p:cNvSpPr>
          <p:nvPr>
            <p:ph type="body" idx="1"/>
          </p:nvPr>
        </p:nvSpPr>
        <p:spPr/>
        <p:txBody>
          <a:bodyPr/>
          <a:lstStyle/>
          <a:p>
            <a:r>
              <a:rPr lang="en-US" altLang="en-US"/>
              <a:t>Dialects and registers provide options</a:t>
            </a:r>
          </a:p>
          <a:p>
            <a:r>
              <a:rPr lang="en-US" altLang="en-US"/>
              <a:t>Alternate ways to communicate depending on the circumstances</a:t>
            </a:r>
          </a:p>
          <a:p>
            <a:endParaRPr lang="en-US" alt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r>
              <a:rPr lang="en-US" altLang="en-US" sz="4000"/>
              <a:t>Language as Convention : </a:t>
            </a:r>
            <a:br>
              <a:rPr lang="en-US" altLang="en-US" sz="4000"/>
            </a:br>
            <a:r>
              <a:rPr lang="en-US" altLang="en-US" sz="4000"/>
              <a:t>Correctness and Acceptability</a:t>
            </a:r>
          </a:p>
        </p:txBody>
      </p:sp>
      <p:sp>
        <p:nvSpPr>
          <p:cNvPr id="125955" name="Rectangle 3"/>
          <p:cNvSpPr>
            <a:spLocks noGrp="1" noChangeArrowheads="1"/>
          </p:cNvSpPr>
          <p:nvPr>
            <p:ph type="body" idx="1"/>
          </p:nvPr>
        </p:nvSpPr>
        <p:spPr/>
        <p:txBody>
          <a:bodyPr/>
          <a:lstStyle/>
          <a:p>
            <a:r>
              <a:rPr lang="en-US" altLang="en-US"/>
              <a:t>Correctness: Idea that some form of English is pure or correct.</a:t>
            </a:r>
          </a:p>
          <a:p>
            <a:r>
              <a:rPr lang="en-US" altLang="en-US"/>
              <a:t>Language isn’t so clean cut</a:t>
            </a:r>
          </a:p>
          <a:p>
            <a:r>
              <a:rPr lang="en-US" altLang="en-US"/>
              <a:t>Acceptability: Degree to which users will judge an expression to be OK, or will not notice anything out of the ordinary</a:t>
            </a:r>
          </a:p>
          <a:p>
            <a:r>
              <a:rPr lang="en-US" altLang="en-US"/>
              <a:t>How acceptable? To whom?</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r>
              <a:rPr lang="en-US" altLang="en-US" sz="4000"/>
              <a:t>Language as Convention : </a:t>
            </a:r>
            <a:br>
              <a:rPr lang="en-US" altLang="en-US" sz="4000"/>
            </a:br>
            <a:r>
              <a:rPr lang="en-US" altLang="en-US" sz="4000"/>
              <a:t>Correctness and Acceptability</a:t>
            </a:r>
          </a:p>
        </p:txBody>
      </p:sp>
      <p:sp>
        <p:nvSpPr>
          <p:cNvPr id="136195" name="Rectangle 3"/>
          <p:cNvSpPr>
            <a:spLocks noGrp="1" noChangeArrowheads="1"/>
          </p:cNvSpPr>
          <p:nvPr>
            <p:ph type="body" idx="1"/>
          </p:nvPr>
        </p:nvSpPr>
        <p:spPr/>
        <p:txBody>
          <a:bodyPr/>
          <a:lstStyle/>
          <a:p>
            <a:r>
              <a:rPr lang="en-US" altLang="en-US"/>
              <a:t>If I were in your shoes…</a:t>
            </a:r>
          </a:p>
          <a:p>
            <a:r>
              <a:rPr lang="en-US" altLang="en-US"/>
              <a:t>If I was in your shoes…</a:t>
            </a:r>
          </a:p>
          <a:p>
            <a:r>
              <a:rPr lang="en-US" altLang="en-US"/>
              <a:t>If we was in your shoes…</a:t>
            </a:r>
          </a:p>
          <a:p>
            <a:endParaRPr lang="en-US" altLang="en-US"/>
          </a:p>
          <a:p>
            <a:r>
              <a:rPr lang="en-US" altLang="en-US"/>
              <a:t>ate</a:t>
            </a:r>
          </a:p>
          <a:p>
            <a:pPr lvl="1"/>
            <a:r>
              <a:rPr lang="en-US" altLang="en-US"/>
              <a:t>et</a:t>
            </a:r>
          </a:p>
          <a:p>
            <a:pPr lvl="1"/>
            <a:r>
              <a:rPr lang="el-GR" altLang="en-US">
                <a:cs typeface="Times New Roman" panose="02020603050405020304" pitchFamily="18" charset="0"/>
              </a:rPr>
              <a:t>ε</a:t>
            </a:r>
            <a:r>
              <a:rPr lang="en-US" altLang="en-US"/>
              <a:t>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ltLang="en-US"/>
              <a:t>Language as Human</a:t>
            </a:r>
          </a:p>
        </p:txBody>
      </p:sp>
      <p:sp>
        <p:nvSpPr>
          <p:cNvPr id="21507" name="Rectangle 3"/>
          <p:cNvSpPr>
            <a:spLocks noGrp="1" noChangeArrowheads="1"/>
          </p:cNvSpPr>
          <p:nvPr>
            <p:ph type="body" idx="1"/>
          </p:nvPr>
        </p:nvSpPr>
        <p:spPr/>
        <p:txBody>
          <a:bodyPr/>
          <a:lstStyle/>
          <a:p>
            <a:r>
              <a:rPr lang="en-US" altLang="en-US"/>
              <a:t>Gestures may have preceded language</a:t>
            </a:r>
          </a:p>
          <a:p>
            <a:r>
              <a:rPr lang="en-US" altLang="en-US"/>
              <a:t>Ability to learn language is innate</a:t>
            </a:r>
          </a:p>
          <a:p>
            <a:r>
              <a:rPr lang="en-US" altLang="en-US"/>
              <a:t>Children below 9 can learn a new language better than their native language</a:t>
            </a:r>
          </a:p>
          <a:p>
            <a:r>
              <a:rPr lang="en-US" altLang="en-US"/>
              <a:t>Children of about 5 have mastered comprehension of most grammatical forms of a language (but still continue to improve)</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altLang="en-US" sz="4000"/>
              <a:t>Language as Human: Animals in the wild, do they communicate?</a:t>
            </a:r>
          </a:p>
        </p:txBody>
      </p:sp>
      <p:sp>
        <p:nvSpPr>
          <p:cNvPr id="59395" name="Rectangle 3"/>
          <p:cNvSpPr>
            <a:spLocks noGrp="1" noChangeArrowheads="1"/>
          </p:cNvSpPr>
          <p:nvPr>
            <p:ph type="body" idx="1"/>
          </p:nvPr>
        </p:nvSpPr>
        <p:spPr/>
        <p:txBody>
          <a:bodyPr/>
          <a:lstStyle/>
          <a:p>
            <a:r>
              <a:rPr lang="en-US" altLang="en-US"/>
              <a:t>Informative behavior vs. Communicative behavior</a:t>
            </a:r>
          </a:p>
          <a:p>
            <a:r>
              <a:rPr lang="en-US" altLang="en-US"/>
              <a:t>Do you intend an action to inform?</a:t>
            </a:r>
          </a:p>
          <a:p>
            <a:r>
              <a:rPr lang="en-US" altLang="en-US"/>
              <a:t>Alarm cries are signaling behavior but not intentionally communicative</a:t>
            </a:r>
          </a:p>
          <a:p>
            <a:r>
              <a:rPr lang="en-US" altLang="en-US"/>
              <a:t>Do animals display deceptive behavior?</a:t>
            </a:r>
          </a:p>
          <a:p>
            <a:r>
              <a:rPr lang="en-US" altLang="en-US"/>
              <a:t>Innate, involuntary, limited in number</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r>
              <a:rPr lang="en-US" altLang="en-US"/>
              <a:t>Language as Human</a:t>
            </a:r>
          </a:p>
        </p:txBody>
      </p:sp>
      <p:sp>
        <p:nvSpPr>
          <p:cNvPr id="137219" name="Rectangle 3"/>
          <p:cNvSpPr>
            <a:spLocks noGrp="1" noChangeArrowheads="1"/>
          </p:cNvSpPr>
          <p:nvPr>
            <p:ph type="body" idx="1"/>
          </p:nvPr>
        </p:nvSpPr>
        <p:spPr/>
        <p:txBody>
          <a:bodyPr/>
          <a:lstStyle/>
          <a:p>
            <a:r>
              <a:rPr lang="en-US" altLang="en-US"/>
              <a:t>Conditioning vs. Intentionality</a:t>
            </a:r>
          </a:p>
          <a:p>
            <a:r>
              <a:rPr lang="en-US" altLang="en-US"/>
              <a:t>Clever Hans</a:t>
            </a:r>
          </a:p>
          <a:p>
            <a:r>
              <a:rPr lang="en-US" altLang="en-US"/>
              <a:t>Some birds can mimic human sounds</a:t>
            </a:r>
          </a:p>
          <a:p>
            <a:endParaRPr lang="en-US" alt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altLang="en-US"/>
              <a:t>Language as Human</a:t>
            </a:r>
          </a:p>
        </p:txBody>
      </p:sp>
      <p:sp>
        <p:nvSpPr>
          <p:cNvPr id="57347" name="Rectangle 3"/>
          <p:cNvSpPr>
            <a:spLocks noGrp="1" noChangeArrowheads="1"/>
          </p:cNvSpPr>
          <p:nvPr>
            <p:ph type="body" idx="1"/>
          </p:nvPr>
        </p:nvSpPr>
        <p:spPr/>
        <p:txBody>
          <a:bodyPr/>
          <a:lstStyle/>
          <a:p>
            <a:r>
              <a:rPr lang="en-US" altLang="en-US" sz="2800"/>
              <a:t>Closest human relatives are apes</a:t>
            </a:r>
          </a:p>
          <a:p>
            <a:r>
              <a:rPr lang="en-US" altLang="en-US" sz="2800"/>
              <a:t>Teaching apes to talk has been a complete failure</a:t>
            </a:r>
          </a:p>
          <a:p>
            <a:r>
              <a:rPr lang="en-US" altLang="en-US" sz="2800"/>
              <a:t>Problem is anatomical</a:t>
            </a:r>
          </a:p>
          <a:p>
            <a:r>
              <a:rPr lang="en-US" altLang="en-US" sz="2800"/>
              <a:t>Alternatives to speech include signing and “writing”</a:t>
            </a:r>
          </a:p>
          <a:p>
            <a:r>
              <a:rPr lang="en-US" altLang="en-US" sz="2800"/>
              <a:t>Apes are capable of forming paired associates: linking an object with an arbitrary symbol (Holzman, 1997)</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altLang="en-US"/>
              <a:t>Language as Human</a:t>
            </a:r>
          </a:p>
        </p:txBody>
      </p:sp>
      <p:sp>
        <p:nvSpPr>
          <p:cNvPr id="58371" name="Rectangle 3"/>
          <p:cNvSpPr>
            <a:spLocks noGrp="1" noChangeArrowheads="1"/>
          </p:cNvSpPr>
          <p:nvPr>
            <p:ph type="body" idx="1"/>
          </p:nvPr>
        </p:nvSpPr>
        <p:spPr/>
        <p:txBody>
          <a:bodyPr/>
          <a:lstStyle/>
          <a:p>
            <a:r>
              <a:rPr lang="en-US" altLang="en-US"/>
              <a:t>Sarah: used plastic tokens to communicate</a:t>
            </a:r>
          </a:p>
          <a:p>
            <a:r>
              <a:rPr lang="en-US" altLang="en-US"/>
              <a:t>Lana typed messages</a:t>
            </a:r>
          </a:p>
          <a:p>
            <a:r>
              <a:rPr lang="en-US" altLang="en-US"/>
              <a:t>Washoe used Ameslan</a:t>
            </a:r>
          </a:p>
          <a:p>
            <a:r>
              <a:rPr lang="en-US" altLang="en-US"/>
              <a:t>Kanzi used lexagrams</a:t>
            </a:r>
          </a:p>
          <a:p>
            <a:r>
              <a:rPr lang="en-US" altLang="en-US"/>
              <a:t>Is this real communication?</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ltLang="en-US"/>
              <a:t>Language as Communication</a:t>
            </a:r>
          </a:p>
        </p:txBody>
      </p:sp>
      <p:sp>
        <p:nvSpPr>
          <p:cNvPr id="39939" name="Rectangle 3"/>
          <p:cNvSpPr>
            <a:spLocks noGrp="1" noChangeArrowheads="1"/>
          </p:cNvSpPr>
          <p:nvPr>
            <p:ph type="body" idx="1"/>
          </p:nvPr>
        </p:nvSpPr>
        <p:spPr/>
        <p:txBody>
          <a:bodyPr/>
          <a:lstStyle/>
          <a:p>
            <a:r>
              <a:rPr lang="en-US" altLang="en-US"/>
              <a:t>Relationship between language and thought</a:t>
            </a:r>
          </a:p>
          <a:p>
            <a:r>
              <a:rPr lang="en-US" altLang="en-US"/>
              <a:t>Language is clothing for thought and thought is quite independent of the language used to express it</a:t>
            </a:r>
          </a:p>
          <a:p>
            <a:r>
              <a:rPr lang="en-US" altLang="en-US"/>
              <a:t>Thought is merely suppressed language, and when we are thinking, we are just talking under our breath</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altLang="en-US"/>
              <a:t>Language as System</a:t>
            </a:r>
          </a:p>
        </p:txBody>
      </p:sp>
      <p:sp>
        <p:nvSpPr>
          <p:cNvPr id="43011" name="Rectangle 3"/>
          <p:cNvSpPr>
            <a:spLocks noGrp="1" noChangeArrowheads="1"/>
          </p:cNvSpPr>
          <p:nvPr>
            <p:ph type="body" idx="1"/>
          </p:nvPr>
        </p:nvSpPr>
        <p:spPr/>
        <p:txBody>
          <a:bodyPr/>
          <a:lstStyle/>
          <a:p>
            <a:pPr>
              <a:lnSpc>
                <a:spcPct val="90000"/>
              </a:lnSpc>
            </a:pPr>
            <a:r>
              <a:rPr lang="en-US" altLang="en-US"/>
              <a:t>Duality of patterning lets people build an immensely large number of meaningful words out of only a handful of meaningless sounds. (p. 2)</a:t>
            </a:r>
          </a:p>
          <a:p>
            <a:pPr>
              <a:lnSpc>
                <a:spcPct val="90000"/>
              </a:lnSpc>
            </a:pPr>
            <a:r>
              <a:rPr lang="en-US" altLang="en-US"/>
              <a:t>Meaningless Components: sound system or phonology</a:t>
            </a:r>
          </a:p>
          <a:p>
            <a:pPr>
              <a:lnSpc>
                <a:spcPct val="90000"/>
              </a:lnSpc>
            </a:pPr>
            <a:r>
              <a:rPr lang="en-US" altLang="en-US"/>
              <a:t>Meaningful Units: lexis or vocabulary; grammatical system or morphosyntax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altLang="en-US"/>
              <a:t>Language as Communication</a:t>
            </a:r>
          </a:p>
        </p:txBody>
      </p:sp>
      <p:sp>
        <p:nvSpPr>
          <p:cNvPr id="60419" name="Rectangle 3"/>
          <p:cNvSpPr>
            <a:spLocks noGrp="1" noChangeArrowheads="1"/>
          </p:cNvSpPr>
          <p:nvPr>
            <p:ph type="body" idx="1"/>
          </p:nvPr>
        </p:nvSpPr>
        <p:spPr/>
        <p:txBody>
          <a:bodyPr/>
          <a:lstStyle/>
          <a:p>
            <a:r>
              <a:rPr lang="en-US" altLang="en-US" sz="2800" dirty="0"/>
              <a:t>Whorf hypothesis</a:t>
            </a:r>
          </a:p>
          <a:p>
            <a:r>
              <a:rPr lang="en-US" altLang="en-US" sz="2800" dirty="0"/>
              <a:t>The language we speak influences the way we think about the world and the way we perceive it</a:t>
            </a:r>
          </a:p>
          <a:p>
            <a:r>
              <a:rPr lang="en-US" altLang="en-US" sz="2800" dirty="0"/>
              <a:t>Sorting colored chips into piles</a:t>
            </a:r>
          </a:p>
          <a:p>
            <a:pPr lvl="1"/>
            <a:r>
              <a:rPr lang="en-US" altLang="en-US" sz="2400" dirty="0"/>
              <a:t>Usually make as many piles as basic color terms in your </a:t>
            </a:r>
            <a:r>
              <a:rPr lang="en-US" altLang="en-US" sz="2400" dirty="0" smtClean="0"/>
              <a:t>language</a:t>
            </a:r>
          </a:p>
          <a:p>
            <a:pPr lvl="1"/>
            <a:r>
              <a:rPr lang="en-US" altLang="en-US" sz="2400" dirty="0" smtClean="0"/>
              <a:t>http://www.businessinsider.com/what-is-blue-and-how-do-we-see-color-2015-2</a:t>
            </a:r>
            <a:endParaRPr lang="en-US" altLang="en-US" sz="2400" dirty="0"/>
          </a:p>
          <a:p>
            <a:r>
              <a:rPr lang="en-US" altLang="en-US" sz="2800" dirty="0"/>
              <a:t>Australian Bushman give directions by NWSE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altLang="en-US" sz="4000"/>
              <a:t>Other Characteristics of Language</a:t>
            </a:r>
          </a:p>
        </p:txBody>
      </p:sp>
      <p:sp>
        <p:nvSpPr>
          <p:cNvPr id="62467" name="Rectangle 3"/>
          <p:cNvSpPr>
            <a:spLocks noGrp="1" noChangeArrowheads="1"/>
          </p:cNvSpPr>
          <p:nvPr>
            <p:ph type="body" idx="1"/>
          </p:nvPr>
        </p:nvSpPr>
        <p:spPr/>
        <p:txBody>
          <a:bodyPr/>
          <a:lstStyle/>
          <a:p>
            <a:r>
              <a:rPr lang="en-US" altLang="en-US"/>
              <a:t>Open: you can make up new combinations of words that no one has made before</a:t>
            </a:r>
          </a:p>
          <a:p>
            <a:r>
              <a:rPr lang="en-US" altLang="en-US"/>
              <a:t>Displaced: you can talk about things that are not present; abstract, lie, </a:t>
            </a:r>
          </a:p>
          <a:p>
            <a:r>
              <a:rPr lang="en-US" altLang="en-US"/>
              <a:t>Entertaining: it is not just utilitarian, you can joke, tell stories, etc.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altLang="en-US" sz="4000"/>
              <a:t>Why Study the History of English?</a:t>
            </a:r>
          </a:p>
        </p:txBody>
      </p:sp>
      <p:sp>
        <p:nvSpPr>
          <p:cNvPr id="40963" name="Rectangle 3"/>
          <p:cNvSpPr>
            <a:spLocks noGrp="1" noChangeArrowheads="1"/>
          </p:cNvSpPr>
          <p:nvPr>
            <p:ph type="body" idx="1"/>
          </p:nvPr>
        </p:nvSpPr>
        <p:spPr/>
        <p:txBody>
          <a:bodyPr/>
          <a:lstStyle/>
          <a:p>
            <a:r>
              <a:rPr lang="en-US" altLang="en-US"/>
              <a:t>To understand how things are, it is often helpful … to know how they got that way (p. 18)</a:t>
            </a:r>
          </a:p>
          <a:p>
            <a:r>
              <a:rPr lang="en-US" altLang="en-US"/>
              <a:t>Many of the irregularities of English are remnants of earlier regular patterns</a:t>
            </a:r>
          </a:p>
          <a:p>
            <a:r>
              <a:rPr lang="en-US" altLang="en-US"/>
              <a:t>Clarify literature written in earlier periods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endParaRPr lang="en-US" altLang="en-US"/>
          </a:p>
        </p:txBody>
      </p:sp>
      <p:sp>
        <p:nvSpPr>
          <p:cNvPr id="41987" name="Rectangle 3"/>
          <p:cNvSpPr>
            <a:spLocks noGrp="1" noChangeArrowheads="1"/>
          </p:cNvSpPr>
          <p:nvPr>
            <p:ph type="body" idx="1"/>
          </p:nvPr>
        </p:nvSpPr>
        <p:spPr/>
        <p:txBody>
          <a:bodyPr/>
          <a:lstStyle/>
          <a:p>
            <a:r>
              <a:rPr lang="en-US" altLang="en-US"/>
              <a:t>Keats description of sculptured effigies on tombs:</a:t>
            </a:r>
          </a:p>
          <a:p>
            <a:pPr lvl="1">
              <a:buFontTx/>
              <a:buNone/>
            </a:pPr>
            <a:r>
              <a:rPr lang="en-US" altLang="en-US"/>
              <a:t>The sculptur’d dead, on each side, seemed to freeze</a:t>
            </a:r>
          </a:p>
          <a:p>
            <a:pPr lvl="1">
              <a:buFontTx/>
              <a:buNone/>
            </a:pPr>
            <a:r>
              <a:rPr lang="en-US" altLang="en-US"/>
              <a:t>Emprison’d in black, purgatorial rails.</a:t>
            </a:r>
          </a:p>
          <a:p>
            <a:endParaRPr lang="en-US" alt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r>
              <a:rPr lang="en-US" altLang="en-US"/>
              <a:t>Exercises</a:t>
            </a:r>
          </a:p>
        </p:txBody>
      </p:sp>
      <p:sp>
        <p:nvSpPr>
          <p:cNvPr id="138243" name="Rectangle 3"/>
          <p:cNvSpPr>
            <a:spLocks noGrp="1" noChangeArrowheads="1"/>
          </p:cNvSpPr>
          <p:nvPr>
            <p:ph type="body" idx="1"/>
          </p:nvPr>
        </p:nvSpPr>
        <p:spPr/>
        <p:txBody>
          <a:bodyPr/>
          <a:lstStyle/>
          <a:p>
            <a:endParaRPr lang="en-US"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altLang="en-US"/>
              <a:t>Language as System</a:t>
            </a:r>
          </a:p>
        </p:txBody>
      </p:sp>
      <p:sp>
        <p:nvSpPr>
          <p:cNvPr id="46083" name="Rectangle 3"/>
          <p:cNvSpPr>
            <a:spLocks noGrp="1" noChangeArrowheads="1"/>
          </p:cNvSpPr>
          <p:nvPr>
            <p:ph type="body" idx="1"/>
          </p:nvPr>
        </p:nvSpPr>
        <p:spPr/>
        <p:txBody>
          <a:bodyPr/>
          <a:lstStyle/>
          <a:p>
            <a:pPr>
              <a:lnSpc>
                <a:spcPct val="90000"/>
              </a:lnSpc>
            </a:pPr>
            <a:r>
              <a:rPr lang="en-US" altLang="en-US" sz="2800" dirty="0"/>
              <a:t>Patterns in the sound system:</a:t>
            </a:r>
          </a:p>
          <a:p>
            <a:pPr lvl="1">
              <a:lnSpc>
                <a:spcPct val="90000"/>
              </a:lnSpc>
            </a:pPr>
            <a:r>
              <a:rPr lang="en-US" altLang="en-US" sz="2400" i="1" dirty="0" err="1"/>
              <a:t>mb</a:t>
            </a:r>
            <a:r>
              <a:rPr lang="en-US" altLang="en-US" sz="2400" dirty="0"/>
              <a:t> never occurs at the beginning or end of words in Modern English </a:t>
            </a:r>
          </a:p>
          <a:p>
            <a:pPr>
              <a:lnSpc>
                <a:spcPct val="90000"/>
              </a:lnSpc>
            </a:pPr>
            <a:r>
              <a:rPr lang="en-US" altLang="en-US" sz="2800" dirty="0"/>
              <a:t> Lexis is least systematic, but there are collocations.</a:t>
            </a:r>
          </a:p>
          <a:p>
            <a:pPr lvl="1">
              <a:lnSpc>
                <a:spcPct val="90000"/>
              </a:lnSpc>
            </a:pPr>
            <a:r>
              <a:rPr lang="en-US" altLang="en-US" sz="2400" i="1" dirty="0"/>
              <a:t>mild</a:t>
            </a:r>
            <a:r>
              <a:rPr lang="en-US" altLang="en-US" sz="2400" dirty="0"/>
              <a:t> and </a:t>
            </a:r>
            <a:r>
              <a:rPr lang="en-US" altLang="en-US" sz="2400" i="1" dirty="0"/>
              <a:t>gentle</a:t>
            </a:r>
            <a:r>
              <a:rPr lang="en-US" altLang="en-US" sz="2400" dirty="0"/>
              <a:t> vs. </a:t>
            </a:r>
            <a:r>
              <a:rPr lang="en-US" altLang="en-US" sz="2400" i="1" dirty="0"/>
              <a:t>lenient</a:t>
            </a:r>
          </a:p>
          <a:p>
            <a:pPr lvl="1">
              <a:lnSpc>
                <a:spcPct val="90000"/>
              </a:lnSpc>
            </a:pPr>
            <a:r>
              <a:rPr lang="en-US" altLang="en-US" sz="2400" dirty="0"/>
              <a:t>mild weather; gentle breeze; severe case of the flu; severe judgment; lenient judgment; lenient case of the </a:t>
            </a:r>
            <a:r>
              <a:rPr lang="en-US" altLang="en-US" sz="2400" dirty="0" smtClean="0"/>
              <a:t>flu</a:t>
            </a:r>
            <a:endParaRPr lang="en-US" alt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altLang="en-US"/>
              <a:t>Language as System</a:t>
            </a:r>
          </a:p>
        </p:txBody>
      </p:sp>
      <p:sp>
        <p:nvSpPr>
          <p:cNvPr id="46083" name="Rectangle 3"/>
          <p:cNvSpPr>
            <a:spLocks noGrp="1" noChangeArrowheads="1"/>
          </p:cNvSpPr>
          <p:nvPr>
            <p:ph type="body" idx="1"/>
          </p:nvPr>
        </p:nvSpPr>
        <p:spPr/>
        <p:txBody>
          <a:bodyPr/>
          <a:lstStyle/>
          <a:p>
            <a:pPr>
              <a:lnSpc>
                <a:spcPct val="90000"/>
              </a:lnSpc>
            </a:pPr>
            <a:r>
              <a:rPr lang="en-US" altLang="en-US" sz="2800"/>
              <a:t>Patterns in the sound system:</a:t>
            </a:r>
          </a:p>
          <a:p>
            <a:pPr lvl="1">
              <a:lnSpc>
                <a:spcPct val="90000"/>
              </a:lnSpc>
            </a:pPr>
            <a:r>
              <a:rPr lang="en-US" altLang="en-US" sz="2400" i="1"/>
              <a:t>mb</a:t>
            </a:r>
            <a:r>
              <a:rPr lang="en-US" altLang="en-US" sz="2400"/>
              <a:t> never occurs at the beginning or end of words in Modern English </a:t>
            </a:r>
          </a:p>
          <a:p>
            <a:pPr>
              <a:lnSpc>
                <a:spcPct val="90000"/>
              </a:lnSpc>
            </a:pPr>
            <a:r>
              <a:rPr lang="en-US" altLang="en-US" sz="2800"/>
              <a:t> Lexis is least systematic, but there are collocations.</a:t>
            </a:r>
          </a:p>
          <a:p>
            <a:pPr lvl="1">
              <a:lnSpc>
                <a:spcPct val="90000"/>
              </a:lnSpc>
            </a:pPr>
            <a:r>
              <a:rPr lang="en-US" altLang="en-US" sz="2400" i="1"/>
              <a:t>mild</a:t>
            </a:r>
            <a:r>
              <a:rPr lang="en-US" altLang="en-US" sz="2400"/>
              <a:t> and </a:t>
            </a:r>
            <a:r>
              <a:rPr lang="en-US" altLang="en-US" sz="2400" i="1"/>
              <a:t>gentle</a:t>
            </a:r>
            <a:r>
              <a:rPr lang="en-US" altLang="en-US" sz="2400"/>
              <a:t> vs. </a:t>
            </a:r>
            <a:r>
              <a:rPr lang="en-US" altLang="en-US" sz="2400" i="1"/>
              <a:t>lenient</a:t>
            </a:r>
          </a:p>
          <a:p>
            <a:pPr lvl="1">
              <a:lnSpc>
                <a:spcPct val="90000"/>
              </a:lnSpc>
            </a:pPr>
            <a:r>
              <a:rPr lang="en-US" altLang="en-US" sz="2400"/>
              <a:t>mild weather; gentle breeze; severe case of the flu; severe judgment; lenient judgment; lenient case of the flu</a:t>
            </a:r>
          </a:p>
          <a:p>
            <a:pPr>
              <a:lnSpc>
                <a:spcPct val="90000"/>
              </a:lnSpc>
            </a:pPr>
            <a:r>
              <a:rPr lang="en-US" altLang="en-US" sz="2800">
                <a:solidFill>
                  <a:srgbClr val="FF0000"/>
                </a:solidFill>
              </a:rPr>
              <a:t>More stuff can be added to bridge to next slide</a:t>
            </a:r>
          </a:p>
        </p:txBody>
      </p:sp>
    </p:spTree>
    <p:extLst>
      <p:ext uri="{BB962C8B-B14F-4D97-AF65-F5344CB8AC3E}">
        <p14:creationId xmlns:p14="http://schemas.microsoft.com/office/powerpoint/2010/main" val="21965557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altLang="en-US" dirty="0"/>
              <a:t>Language as </a:t>
            </a:r>
            <a:r>
              <a:rPr lang="en-US" altLang="en-US" dirty="0" smtClean="0"/>
              <a:t>System</a:t>
            </a:r>
            <a:endParaRPr lang="en-US" altLang="en-US" dirty="0"/>
          </a:p>
        </p:txBody>
      </p:sp>
      <p:sp>
        <p:nvSpPr>
          <p:cNvPr id="63491" name="Rectangle 3"/>
          <p:cNvSpPr>
            <a:spLocks noGrp="1" noChangeArrowheads="1"/>
          </p:cNvSpPr>
          <p:nvPr>
            <p:ph type="body" idx="1"/>
          </p:nvPr>
        </p:nvSpPr>
        <p:spPr/>
        <p:txBody>
          <a:bodyPr/>
          <a:lstStyle/>
          <a:p>
            <a:pPr>
              <a:lnSpc>
                <a:spcPct val="90000"/>
              </a:lnSpc>
            </a:pPr>
            <a:r>
              <a:rPr lang="en-US" altLang="en-US" sz="2400"/>
              <a:t>Grammatical Signals: The grammatical system of any language has various techniques for relating words to one another within the structure of a sentence.</a:t>
            </a:r>
          </a:p>
          <a:p>
            <a:pPr>
              <a:lnSpc>
                <a:spcPct val="90000"/>
              </a:lnSpc>
            </a:pPr>
            <a:r>
              <a:rPr lang="en-US" altLang="en-US" sz="2400"/>
              <a:t>Most important:</a:t>
            </a:r>
          </a:p>
          <a:p>
            <a:pPr>
              <a:lnSpc>
                <a:spcPct val="90000"/>
              </a:lnSpc>
            </a:pPr>
            <a:r>
              <a:rPr lang="en-US" altLang="en-US" sz="2400"/>
              <a:t>1. Parts of speech: noun, verb, adjective, adverb</a:t>
            </a:r>
          </a:p>
          <a:p>
            <a:pPr>
              <a:lnSpc>
                <a:spcPct val="90000"/>
              </a:lnSpc>
            </a:pPr>
            <a:r>
              <a:rPr lang="en-US" altLang="en-US" sz="2400"/>
              <a:t>2. Affixes: prefixes, suffixes, inflectional suffixes</a:t>
            </a:r>
          </a:p>
          <a:p>
            <a:pPr>
              <a:lnSpc>
                <a:spcPct val="90000"/>
              </a:lnSpc>
            </a:pPr>
            <a:r>
              <a:rPr lang="en-US" altLang="en-US" sz="2400"/>
              <a:t>3. Concord or agreement</a:t>
            </a:r>
          </a:p>
          <a:p>
            <a:pPr>
              <a:lnSpc>
                <a:spcPct val="90000"/>
              </a:lnSpc>
            </a:pPr>
            <a:r>
              <a:rPr lang="en-US" altLang="en-US" sz="2400"/>
              <a:t>4. Word order</a:t>
            </a:r>
          </a:p>
          <a:p>
            <a:pPr>
              <a:lnSpc>
                <a:spcPct val="90000"/>
              </a:lnSpc>
            </a:pPr>
            <a:r>
              <a:rPr lang="en-US" altLang="en-US" sz="2400"/>
              <a:t>5. Function words</a:t>
            </a:r>
          </a:p>
          <a:p>
            <a:pPr>
              <a:lnSpc>
                <a:spcPct val="90000"/>
              </a:lnSpc>
            </a:pPr>
            <a:r>
              <a:rPr lang="en-US" altLang="en-US" sz="2400"/>
              <a:t>6. Prosodic signals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altLang="en-US"/>
              <a:t>Language as System (</a:t>
            </a:r>
            <a:r>
              <a:rPr lang="en-US" altLang="en-US">
                <a:solidFill>
                  <a:srgbClr val="FF0000"/>
                </a:solidFill>
              </a:rPr>
              <a:t>Elaborate</a:t>
            </a:r>
            <a:r>
              <a:rPr lang="en-US" altLang="en-US"/>
              <a:t>)</a:t>
            </a:r>
          </a:p>
        </p:txBody>
      </p:sp>
      <p:sp>
        <p:nvSpPr>
          <p:cNvPr id="63491" name="Rectangle 3"/>
          <p:cNvSpPr>
            <a:spLocks noGrp="1" noChangeArrowheads="1"/>
          </p:cNvSpPr>
          <p:nvPr>
            <p:ph type="body" idx="1"/>
          </p:nvPr>
        </p:nvSpPr>
        <p:spPr/>
        <p:txBody>
          <a:bodyPr/>
          <a:lstStyle/>
          <a:p>
            <a:pPr>
              <a:lnSpc>
                <a:spcPct val="90000"/>
              </a:lnSpc>
            </a:pPr>
            <a:r>
              <a:rPr lang="en-US" altLang="en-US" sz="2400"/>
              <a:t>Grammatical Signals: The grammatical system of any language has various techniques for relating words to one another within the structure of a sentence.</a:t>
            </a:r>
          </a:p>
          <a:p>
            <a:pPr>
              <a:lnSpc>
                <a:spcPct val="90000"/>
              </a:lnSpc>
            </a:pPr>
            <a:r>
              <a:rPr lang="en-US" altLang="en-US" sz="2400"/>
              <a:t>Most important:</a:t>
            </a:r>
          </a:p>
          <a:p>
            <a:pPr>
              <a:lnSpc>
                <a:spcPct val="90000"/>
              </a:lnSpc>
            </a:pPr>
            <a:r>
              <a:rPr lang="en-US" altLang="en-US" sz="2400"/>
              <a:t>1. Parts of speech: noun, verb, adjective, adverb</a:t>
            </a:r>
          </a:p>
          <a:p>
            <a:pPr>
              <a:lnSpc>
                <a:spcPct val="90000"/>
              </a:lnSpc>
            </a:pPr>
            <a:r>
              <a:rPr lang="en-US" altLang="en-US" sz="2400"/>
              <a:t>2. Affixes: prefixes, suffixes, inflectional suffixes</a:t>
            </a:r>
          </a:p>
          <a:p>
            <a:pPr>
              <a:lnSpc>
                <a:spcPct val="90000"/>
              </a:lnSpc>
            </a:pPr>
            <a:r>
              <a:rPr lang="en-US" altLang="en-US" sz="2400"/>
              <a:t>3. Concord or agreement</a:t>
            </a:r>
          </a:p>
          <a:p>
            <a:pPr>
              <a:lnSpc>
                <a:spcPct val="90000"/>
              </a:lnSpc>
            </a:pPr>
            <a:r>
              <a:rPr lang="en-US" altLang="en-US" sz="2400"/>
              <a:t>4. Word order</a:t>
            </a:r>
          </a:p>
          <a:p>
            <a:pPr>
              <a:lnSpc>
                <a:spcPct val="90000"/>
              </a:lnSpc>
            </a:pPr>
            <a:r>
              <a:rPr lang="en-US" altLang="en-US" sz="2400"/>
              <a:t>5. Function words</a:t>
            </a:r>
          </a:p>
          <a:p>
            <a:pPr>
              <a:lnSpc>
                <a:spcPct val="90000"/>
              </a:lnSpc>
            </a:pPr>
            <a:r>
              <a:rPr lang="en-US" altLang="en-US" sz="2400"/>
              <a:t>6. Prosodic signals</a:t>
            </a:r>
          </a:p>
        </p:txBody>
      </p:sp>
    </p:spTree>
    <p:extLst>
      <p:ext uri="{BB962C8B-B14F-4D97-AF65-F5344CB8AC3E}">
        <p14:creationId xmlns:p14="http://schemas.microsoft.com/office/powerpoint/2010/main" val="23154548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altLang="en-US"/>
              <a:t>Language as System</a:t>
            </a:r>
          </a:p>
        </p:txBody>
      </p:sp>
      <p:sp>
        <p:nvSpPr>
          <p:cNvPr id="64515" name="Rectangle 3"/>
          <p:cNvSpPr>
            <a:spLocks noGrp="1" noChangeArrowheads="1"/>
          </p:cNvSpPr>
          <p:nvPr>
            <p:ph type="body" idx="1"/>
          </p:nvPr>
        </p:nvSpPr>
        <p:spPr/>
        <p:txBody>
          <a:bodyPr/>
          <a:lstStyle/>
          <a:p>
            <a:endParaRPr lang="en-US"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XPEDITN">
  <a:themeElements>
    <a:clrScheme name="EXPEDITN 2">
      <a:dk1>
        <a:srgbClr val="000000"/>
      </a:dk1>
      <a:lt1>
        <a:srgbClr val="FFFFFF"/>
      </a:lt1>
      <a:dk2>
        <a:srgbClr val="482400"/>
      </a:dk2>
      <a:lt2>
        <a:srgbClr val="808080"/>
      </a:lt2>
      <a:accent1>
        <a:srgbClr val="DFD6C3"/>
      </a:accent1>
      <a:accent2>
        <a:srgbClr val="D69B80"/>
      </a:accent2>
      <a:accent3>
        <a:srgbClr val="FFFFFF"/>
      </a:accent3>
      <a:accent4>
        <a:srgbClr val="000000"/>
      </a:accent4>
      <a:accent5>
        <a:srgbClr val="ECE8DE"/>
      </a:accent5>
      <a:accent6>
        <a:srgbClr val="C28C73"/>
      </a:accent6>
      <a:hlink>
        <a:srgbClr val="CAA966"/>
      </a:hlink>
      <a:folHlink>
        <a:srgbClr val="969696"/>
      </a:folHlink>
    </a:clrScheme>
    <a:fontScheme name="EXPEDIT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EXPEDITN 1">
        <a:dk1>
          <a:srgbClr val="000000"/>
        </a:dk1>
        <a:lt1>
          <a:srgbClr val="A7947B"/>
        </a:lt1>
        <a:dk2>
          <a:srgbClr val="FFFFFF"/>
        </a:dk2>
        <a:lt2>
          <a:srgbClr val="808080"/>
        </a:lt2>
        <a:accent1>
          <a:srgbClr val="DFD6C3"/>
        </a:accent1>
        <a:accent2>
          <a:srgbClr val="D69B80"/>
        </a:accent2>
        <a:accent3>
          <a:srgbClr val="D0C8BF"/>
        </a:accent3>
        <a:accent4>
          <a:srgbClr val="000000"/>
        </a:accent4>
        <a:accent5>
          <a:srgbClr val="ECE8DE"/>
        </a:accent5>
        <a:accent6>
          <a:srgbClr val="C28C73"/>
        </a:accent6>
        <a:hlink>
          <a:srgbClr val="CAA966"/>
        </a:hlink>
        <a:folHlink>
          <a:srgbClr val="FFFFCC"/>
        </a:folHlink>
      </a:clrScheme>
      <a:clrMap bg1="lt1" tx1="dk1" bg2="lt2" tx2="dk2" accent1="accent1" accent2="accent2" accent3="accent3" accent4="accent4" accent5="accent5" accent6="accent6" hlink="hlink" folHlink="folHlink"/>
    </a:extraClrScheme>
    <a:extraClrScheme>
      <a:clrScheme name="EXPEDITN 2">
        <a:dk1>
          <a:srgbClr val="000000"/>
        </a:dk1>
        <a:lt1>
          <a:srgbClr val="FFFFFF"/>
        </a:lt1>
        <a:dk2>
          <a:srgbClr val="482400"/>
        </a:dk2>
        <a:lt2>
          <a:srgbClr val="808080"/>
        </a:lt2>
        <a:accent1>
          <a:srgbClr val="DFD6C3"/>
        </a:accent1>
        <a:accent2>
          <a:srgbClr val="D69B80"/>
        </a:accent2>
        <a:accent3>
          <a:srgbClr val="FFFFFF"/>
        </a:accent3>
        <a:accent4>
          <a:srgbClr val="000000"/>
        </a:accent4>
        <a:accent5>
          <a:srgbClr val="ECE8DE"/>
        </a:accent5>
        <a:accent6>
          <a:srgbClr val="C28C73"/>
        </a:accent6>
        <a:hlink>
          <a:srgbClr val="CAA966"/>
        </a:hlink>
        <a:folHlink>
          <a:srgbClr val="969696"/>
        </a:folHlink>
      </a:clrScheme>
      <a:clrMap bg1="lt1" tx1="dk1" bg2="lt2" tx2="dk2" accent1="accent1" accent2="accent2" accent3="accent3" accent4="accent4" accent5="accent5" accent6="accent6" hlink="hlink" folHlink="folHlink"/>
    </a:extraClrScheme>
    <a:extraClrScheme>
      <a:clrScheme name="EXPEDITN 3">
        <a:dk1>
          <a:srgbClr val="000000"/>
        </a:dk1>
        <a:lt1>
          <a:srgbClr val="FFFFFF"/>
        </a:lt1>
        <a:dk2>
          <a:srgbClr val="000000"/>
        </a:dk2>
        <a:lt2>
          <a:srgbClr val="333333"/>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EXPEDITN 4">
        <a:dk1>
          <a:srgbClr val="000000"/>
        </a:dk1>
        <a:lt1>
          <a:srgbClr val="9D7643"/>
        </a:lt1>
        <a:dk2>
          <a:srgbClr val="FFFFFF"/>
        </a:dk2>
        <a:lt2>
          <a:srgbClr val="554025"/>
        </a:lt2>
        <a:accent1>
          <a:srgbClr val="CAA966"/>
        </a:accent1>
        <a:accent2>
          <a:srgbClr val="C25422"/>
        </a:accent2>
        <a:accent3>
          <a:srgbClr val="CCBDB0"/>
        </a:accent3>
        <a:accent4>
          <a:srgbClr val="000000"/>
        </a:accent4>
        <a:accent5>
          <a:srgbClr val="E1D1B8"/>
        </a:accent5>
        <a:accent6>
          <a:srgbClr val="B04B1E"/>
        </a:accent6>
        <a:hlink>
          <a:srgbClr val="8488AC"/>
        </a:hlink>
        <a:folHlink>
          <a:srgbClr val="FFFFC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1258</TotalTime>
  <Words>1995</Words>
  <Application>Microsoft Office PowerPoint</Application>
  <PresentationFormat>On-screen Show (4:3)</PresentationFormat>
  <Paragraphs>283</Paragraphs>
  <Slides>44</Slides>
  <Notes>41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9" baseType="lpstr">
      <vt:lpstr>Arial</vt:lpstr>
      <vt:lpstr>Times New Roman</vt:lpstr>
      <vt:lpstr>Wingdings</vt:lpstr>
      <vt:lpstr>EXPEDITN</vt:lpstr>
      <vt:lpstr>Microsoft Word Document</vt:lpstr>
      <vt:lpstr>The Origins and Development of the English Language Chapter 1: Language and the English Language</vt:lpstr>
      <vt:lpstr>A Definition of Language</vt:lpstr>
      <vt:lpstr>Language as System</vt:lpstr>
      <vt:lpstr>Language as System</vt:lpstr>
      <vt:lpstr>Language as System</vt:lpstr>
      <vt:lpstr>Language as System</vt:lpstr>
      <vt:lpstr>Language as System</vt:lpstr>
      <vt:lpstr>Language as System (Elaborate)</vt:lpstr>
      <vt:lpstr>Language as System</vt:lpstr>
      <vt:lpstr>Language Signs</vt:lpstr>
      <vt:lpstr>Language Signs</vt:lpstr>
      <vt:lpstr>Language Signs</vt:lpstr>
      <vt:lpstr>Language Signs</vt:lpstr>
      <vt:lpstr>Language Signs</vt:lpstr>
      <vt:lpstr>Language as Speech</vt:lpstr>
      <vt:lpstr>Language as Speech</vt:lpstr>
      <vt:lpstr>Language as Speech :  Writing as Speech</vt:lpstr>
      <vt:lpstr>Language as Speech</vt:lpstr>
      <vt:lpstr>Language as Speech :  Writing as Speech</vt:lpstr>
      <vt:lpstr>Language as Speech:  Writing as Speech</vt:lpstr>
      <vt:lpstr>Language as Speech:  Gestures and Speech</vt:lpstr>
      <vt:lpstr>Language as Convention</vt:lpstr>
      <vt:lpstr>Language as Convention:  Language Change</vt:lpstr>
      <vt:lpstr>Language as Convention:  Language Change</vt:lpstr>
      <vt:lpstr>Language as Convention:  Language Change</vt:lpstr>
      <vt:lpstr>Language as Convention :  Language Change</vt:lpstr>
      <vt:lpstr>Language as Convention :  The Notion of Linguistic Corruption</vt:lpstr>
      <vt:lpstr>Language as Convention :  Language Variation</vt:lpstr>
      <vt:lpstr>Language as Convention :  Registers</vt:lpstr>
      <vt:lpstr>Language as Convention :  Registers</vt:lpstr>
      <vt:lpstr>PowerPoint Presentation</vt:lpstr>
      <vt:lpstr>Language as Convention :  Correctness and Acceptability</vt:lpstr>
      <vt:lpstr>Language as Convention :  Correctness and Acceptability</vt:lpstr>
      <vt:lpstr>Language as Human</vt:lpstr>
      <vt:lpstr>Language as Human: Animals in the wild, do they communicate?</vt:lpstr>
      <vt:lpstr>Language as Human</vt:lpstr>
      <vt:lpstr>Language as Human</vt:lpstr>
      <vt:lpstr>Language as Human</vt:lpstr>
      <vt:lpstr>Language as Communication</vt:lpstr>
      <vt:lpstr>Language as Communication</vt:lpstr>
      <vt:lpstr>Other Characteristics of Language</vt:lpstr>
      <vt:lpstr>Why Study the History of English?</vt:lpstr>
      <vt:lpstr>PowerPoint Presentation</vt:lpstr>
      <vt:lpstr>Exercises</vt:lpstr>
    </vt:vector>
  </TitlesOfParts>
  <Company>NCCU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Origins and Development of the English Language Chapter 1: Language and the English Language</dc:title>
  <dc:creator>Michael Cheng</dc:creator>
  <cp:lastModifiedBy>Michael Cheng</cp:lastModifiedBy>
  <cp:revision>15</cp:revision>
  <dcterms:created xsi:type="dcterms:W3CDTF">2009-02-16T06:19:08Z</dcterms:created>
  <dcterms:modified xsi:type="dcterms:W3CDTF">2015-03-06T00:17:18Z</dcterms:modified>
</cp:coreProperties>
</file>